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Janssen" userId="c55eaf56-ee61-423f-a2dc-60214205df37" providerId="ADAL" clId="{8525C223-1E78-40B1-8ABE-DD9355CB979B}"/>
    <pc:docChg chg="modSld">
      <pc:chgData name="Elisabeth Janssen" userId="c55eaf56-ee61-423f-a2dc-60214205df37" providerId="ADAL" clId="{8525C223-1E78-40B1-8ABE-DD9355CB979B}" dt="2023-02-24T20:24:04.814" v="1" actId="1076"/>
      <pc:docMkLst>
        <pc:docMk/>
      </pc:docMkLst>
      <pc:sldChg chg="modSp mod">
        <pc:chgData name="Elisabeth Janssen" userId="c55eaf56-ee61-423f-a2dc-60214205df37" providerId="ADAL" clId="{8525C223-1E78-40B1-8ABE-DD9355CB979B}" dt="2023-02-24T20:24:04.814" v="1" actId="1076"/>
        <pc:sldMkLst>
          <pc:docMk/>
          <pc:sldMk cId="3312785109" sldId="260"/>
        </pc:sldMkLst>
        <pc:picChg chg="mod">
          <ac:chgData name="Elisabeth Janssen" userId="c55eaf56-ee61-423f-a2dc-60214205df37" providerId="ADAL" clId="{8525C223-1E78-40B1-8ABE-DD9355CB979B}" dt="2023-02-24T20:24:04.814" v="1" actId="1076"/>
          <ac:picMkLst>
            <pc:docMk/>
            <pc:sldMk cId="3312785109" sldId="260"/>
            <ac:picMk id="5" creationId="{4ABE61A2-18FF-3039-3B8A-0F4747EBC02C}"/>
          </ac:picMkLst>
        </pc:picChg>
      </pc:sldChg>
    </pc:docChg>
  </pc:docChgLst>
  <pc:docChgLst>
    <pc:chgData name="Elisabeth Janssen" userId="f85639a71cb749fe" providerId="LiveId" clId="{4A885C41-1E2F-4153-B76A-EAD4EA1B0A1E}"/>
    <pc:docChg chg="modSld">
      <pc:chgData name="Elisabeth Janssen" userId="f85639a71cb749fe" providerId="LiveId" clId="{4A885C41-1E2F-4153-B76A-EAD4EA1B0A1E}" dt="2023-09-25T08:36:42.418" v="1" actId="20577"/>
      <pc:docMkLst>
        <pc:docMk/>
      </pc:docMkLst>
      <pc:sldChg chg="modSp mod">
        <pc:chgData name="Elisabeth Janssen" userId="f85639a71cb749fe" providerId="LiveId" clId="{4A885C41-1E2F-4153-B76A-EAD4EA1B0A1E}" dt="2023-09-25T08:36:42.418" v="1" actId="20577"/>
        <pc:sldMkLst>
          <pc:docMk/>
          <pc:sldMk cId="2803676970" sldId="259"/>
        </pc:sldMkLst>
        <pc:spChg chg="mod">
          <ac:chgData name="Elisabeth Janssen" userId="f85639a71cb749fe" providerId="LiveId" clId="{4A885C41-1E2F-4153-B76A-EAD4EA1B0A1E}" dt="2023-09-25T08:36:42.418" v="1" actId="20577"/>
          <ac:spMkLst>
            <pc:docMk/>
            <pc:sldMk cId="2803676970" sldId="259"/>
            <ac:spMk id="4" creationId="{3F094161-F214-AB70-1A21-24CEBE4899E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FA4DA-71F0-47D7-BADA-5E4A04502D07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E308A12D-9052-4AD9-80E0-1E9339EFBEE4}">
      <dgm:prSet phldrT="[Text]" custT="1"/>
      <dgm:spPr/>
      <dgm:t>
        <a:bodyPr/>
        <a:lstStyle/>
        <a:p>
          <a:pPr algn="l"/>
          <a:r>
            <a:rPr lang="de-DE" sz="2000" dirty="0"/>
            <a:t>Fechtjacke (ca. 140 €)</a:t>
          </a:r>
        </a:p>
      </dgm:t>
    </dgm:pt>
    <dgm:pt modelId="{63E4FBF8-64D1-40B7-8B2B-AEEE1CA0A49A}" type="parTrans" cxnId="{72D4E260-98D6-47AC-AE24-5BAED9703CB3}">
      <dgm:prSet/>
      <dgm:spPr/>
      <dgm:t>
        <a:bodyPr/>
        <a:lstStyle/>
        <a:p>
          <a:endParaRPr lang="de-DE"/>
        </a:p>
      </dgm:t>
    </dgm:pt>
    <dgm:pt modelId="{AE1037C3-4514-49DD-A4D2-DECF51BFC60C}" type="sibTrans" cxnId="{72D4E260-98D6-47AC-AE24-5BAED9703CB3}">
      <dgm:prSet/>
      <dgm:spPr/>
      <dgm:t>
        <a:bodyPr/>
        <a:lstStyle/>
        <a:p>
          <a:endParaRPr lang="de-DE"/>
        </a:p>
      </dgm:t>
    </dgm:pt>
    <dgm:pt modelId="{E060983F-5391-48DC-AEC7-4B734F81E429}">
      <dgm:prSet phldrT="[Text]" custT="1"/>
      <dgm:spPr/>
      <dgm:t>
        <a:bodyPr/>
        <a:lstStyle/>
        <a:p>
          <a:r>
            <a:rPr lang="de-DE" sz="1100" u="sng" dirty="0"/>
            <a:t>800 N</a:t>
          </a:r>
        </a:p>
      </dgm:t>
    </dgm:pt>
    <dgm:pt modelId="{E8028C6F-B88E-413D-A295-CCA385D4DD15}" type="parTrans" cxnId="{6D3BD879-341E-4A62-92DF-31A850840DFE}">
      <dgm:prSet/>
      <dgm:spPr/>
      <dgm:t>
        <a:bodyPr/>
        <a:lstStyle/>
        <a:p>
          <a:endParaRPr lang="de-DE"/>
        </a:p>
      </dgm:t>
    </dgm:pt>
    <dgm:pt modelId="{F62A8634-EE76-4E22-9D52-C0CF7FE7DEE4}" type="sibTrans" cxnId="{6D3BD879-341E-4A62-92DF-31A850840DFE}">
      <dgm:prSet/>
      <dgm:spPr/>
      <dgm:t>
        <a:bodyPr/>
        <a:lstStyle/>
        <a:p>
          <a:endParaRPr lang="de-DE"/>
        </a:p>
      </dgm:t>
    </dgm:pt>
    <dgm:pt modelId="{68CEADDE-6F66-49EA-81A0-F99DDEB30AF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de-DE" sz="1600" dirty="0"/>
            <a:t>Fechtmaske (für Degen!) ( ca. 73 € - 150 €)</a:t>
          </a:r>
        </a:p>
      </dgm:t>
    </dgm:pt>
    <dgm:pt modelId="{BB607C78-B74C-45CB-8874-4DB538E491DA}" type="parTrans" cxnId="{708F7C80-81FC-4429-B186-4D1D80C71A11}">
      <dgm:prSet/>
      <dgm:spPr/>
      <dgm:t>
        <a:bodyPr/>
        <a:lstStyle/>
        <a:p>
          <a:endParaRPr lang="de-DE"/>
        </a:p>
      </dgm:t>
    </dgm:pt>
    <dgm:pt modelId="{B8F302C5-0028-4B0D-8417-25D8141FB69C}" type="sibTrans" cxnId="{708F7C80-81FC-4429-B186-4D1D80C71A11}">
      <dgm:prSet/>
      <dgm:spPr/>
      <dgm:t>
        <a:bodyPr/>
        <a:lstStyle/>
        <a:p>
          <a:endParaRPr lang="de-DE"/>
        </a:p>
      </dgm:t>
    </dgm:pt>
    <dgm:pt modelId="{DDC5FB0E-193C-4F07-A1E7-AC151F7B1B93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de-DE" sz="1100" dirty="0"/>
            <a:t>Für Kinder bis 10 Jahre: </a:t>
          </a:r>
          <a:r>
            <a:rPr lang="de-DE" sz="1100" u="sng" dirty="0"/>
            <a:t>350 N</a:t>
          </a:r>
          <a:r>
            <a:rPr lang="de-DE" sz="1100" dirty="0"/>
            <a:t> (kann natürlich bereits 1600 N sein, aber aufgrund des Wachstums nicht empfehlenswert)</a:t>
          </a:r>
        </a:p>
      </dgm:t>
    </dgm:pt>
    <dgm:pt modelId="{8F19721F-505B-456F-8630-0E550DFD3C3E}" type="parTrans" cxnId="{FA4D7C95-9ED0-42FE-883E-DEC76E5E174D}">
      <dgm:prSet/>
      <dgm:spPr/>
      <dgm:t>
        <a:bodyPr/>
        <a:lstStyle/>
        <a:p>
          <a:endParaRPr lang="de-DE"/>
        </a:p>
      </dgm:t>
    </dgm:pt>
    <dgm:pt modelId="{E4B616AF-ADF1-4322-9845-0F76E606430B}" type="sibTrans" cxnId="{FA4D7C95-9ED0-42FE-883E-DEC76E5E174D}">
      <dgm:prSet/>
      <dgm:spPr/>
      <dgm:t>
        <a:bodyPr/>
        <a:lstStyle/>
        <a:p>
          <a:endParaRPr lang="de-DE"/>
        </a:p>
      </dgm:t>
    </dgm:pt>
    <dgm:pt modelId="{8C1F50A6-C109-4CC1-ACA1-4FAE612366D6}">
      <dgm:prSet phldrT="[Text]" custT="1"/>
      <dgm:spPr/>
      <dgm:t>
        <a:bodyPr/>
        <a:lstStyle/>
        <a:p>
          <a:pPr algn="l"/>
          <a:r>
            <a:rPr lang="de-DE" sz="1800" dirty="0"/>
            <a:t>Fechtsocken (ca. 14€ )</a:t>
          </a:r>
        </a:p>
      </dgm:t>
    </dgm:pt>
    <dgm:pt modelId="{B4D185E7-DE50-4985-9A6D-2F94211A6535}" type="parTrans" cxnId="{51D0112D-1738-4A6A-8B64-7D055B869EC7}">
      <dgm:prSet/>
      <dgm:spPr/>
      <dgm:t>
        <a:bodyPr/>
        <a:lstStyle/>
        <a:p>
          <a:endParaRPr lang="de-DE"/>
        </a:p>
      </dgm:t>
    </dgm:pt>
    <dgm:pt modelId="{95B9C805-001F-485D-859B-A12E65D34278}" type="sibTrans" cxnId="{51D0112D-1738-4A6A-8B64-7D055B869EC7}">
      <dgm:prSet/>
      <dgm:spPr/>
      <dgm:t>
        <a:bodyPr/>
        <a:lstStyle/>
        <a:p>
          <a:endParaRPr lang="de-DE"/>
        </a:p>
      </dgm:t>
    </dgm:pt>
    <dgm:pt modelId="{5B975176-7222-4200-8DA6-B4DD5283E846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de-DE" sz="1400" b="1" dirty="0"/>
            <a:t>Degen (elektrisch) (ca. 88 € - 190 €) </a:t>
          </a:r>
        </a:p>
      </dgm:t>
    </dgm:pt>
    <dgm:pt modelId="{A8DD7308-4448-4700-9F4F-42CB2946F962}" type="parTrans" cxnId="{48C96AAB-046D-44E7-AFB7-09B0D8953CF4}">
      <dgm:prSet/>
      <dgm:spPr/>
      <dgm:t>
        <a:bodyPr/>
        <a:lstStyle/>
        <a:p>
          <a:endParaRPr lang="de-DE"/>
        </a:p>
      </dgm:t>
    </dgm:pt>
    <dgm:pt modelId="{50422C96-ECDD-4B38-9B43-8AF76E0C637A}" type="sibTrans" cxnId="{48C96AAB-046D-44E7-AFB7-09B0D8953CF4}">
      <dgm:prSet/>
      <dgm:spPr/>
      <dgm:t>
        <a:bodyPr/>
        <a:lstStyle/>
        <a:p>
          <a:endParaRPr lang="de-DE"/>
        </a:p>
      </dgm:t>
    </dgm:pt>
    <dgm:pt modelId="{EC92F9FC-2674-4824-BD5F-5D2DE6739667}">
      <dgm:prSet custT="1"/>
      <dgm:spPr/>
      <dgm:t>
        <a:bodyPr/>
        <a:lstStyle/>
        <a:p>
          <a:pPr algn="l"/>
          <a:r>
            <a:rPr lang="de-DE" sz="1800" dirty="0"/>
            <a:t>Plastron (Unterziehweste) (ca. 45 €)</a:t>
          </a:r>
        </a:p>
      </dgm:t>
    </dgm:pt>
    <dgm:pt modelId="{74B33A79-9D08-4FC4-B10B-838C4B7090E2}" type="parTrans" cxnId="{83B25109-0DFC-4BB1-9BDF-CCBA92521932}">
      <dgm:prSet/>
      <dgm:spPr/>
      <dgm:t>
        <a:bodyPr/>
        <a:lstStyle/>
        <a:p>
          <a:endParaRPr lang="de-DE"/>
        </a:p>
      </dgm:t>
    </dgm:pt>
    <dgm:pt modelId="{4DE0FC9E-E9B3-43EE-BB2D-412D3B7C7285}" type="sibTrans" cxnId="{83B25109-0DFC-4BB1-9BDF-CCBA92521932}">
      <dgm:prSet/>
      <dgm:spPr/>
      <dgm:t>
        <a:bodyPr/>
        <a:lstStyle/>
        <a:p>
          <a:endParaRPr lang="de-DE"/>
        </a:p>
      </dgm:t>
    </dgm:pt>
    <dgm:pt modelId="{23339365-2E5D-4B41-A0B1-367D86A69C31}">
      <dgm:prSet custT="1"/>
      <dgm:spPr/>
      <dgm:t>
        <a:bodyPr/>
        <a:lstStyle/>
        <a:p>
          <a:pPr algn="l"/>
          <a:r>
            <a:rPr lang="de-DE" sz="1800" dirty="0"/>
            <a:t>Fechthose (ca. 95€)</a:t>
          </a:r>
        </a:p>
      </dgm:t>
    </dgm:pt>
    <dgm:pt modelId="{4321BEB5-D94A-49DB-AC98-318DAF9D3D32}" type="parTrans" cxnId="{331FDA64-CD33-471F-A52E-3B3F47F49852}">
      <dgm:prSet/>
      <dgm:spPr/>
      <dgm:t>
        <a:bodyPr/>
        <a:lstStyle/>
        <a:p>
          <a:endParaRPr lang="de-DE"/>
        </a:p>
      </dgm:t>
    </dgm:pt>
    <dgm:pt modelId="{D4DD5FFD-3CBE-408F-A44B-A9DD73104885}" type="sibTrans" cxnId="{331FDA64-CD33-471F-A52E-3B3F47F49852}">
      <dgm:prSet/>
      <dgm:spPr/>
      <dgm:t>
        <a:bodyPr/>
        <a:lstStyle/>
        <a:p>
          <a:endParaRPr lang="de-DE"/>
        </a:p>
      </dgm:t>
    </dgm:pt>
    <dgm:pt modelId="{1874DB57-2E4F-4B16-B988-411C540CEC4D}">
      <dgm:prSet custT="1"/>
      <dgm:spPr/>
      <dgm:t>
        <a:bodyPr/>
        <a:lstStyle/>
        <a:p>
          <a:pPr algn="l"/>
          <a:r>
            <a:rPr lang="de-DE" sz="1800" dirty="0"/>
            <a:t>Körperkabel (ca. 25 €)</a:t>
          </a:r>
        </a:p>
      </dgm:t>
    </dgm:pt>
    <dgm:pt modelId="{FDE4F522-C4CA-42FD-ABA4-8B957D69A30C}" type="parTrans" cxnId="{201A2846-8B40-4D54-86C4-BCAF993B0D0E}">
      <dgm:prSet/>
      <dgm:spPr/>
      <dgm:t>
        <a:bodyPr/>
        <a:lstStyle/>
        <a:p>
          <a:endParaRPr lang="de-DE"/>
        </a:p>
      </dgm:t>
    </dgm:pt>
    <dgm:pt modelId="{38F3FBAD-D169-440A-8AC5-6FB9422B939D}" type="sibTrans" cxnId="{201A2846-8B40-4D54-86C4-BCAF993B0D0E}">
      <dgm:prSet/>
      <dgm:spPr/>
      <dgm:t>
        <a:bodyPr/>
        <a:lstStyle/>
        <a:p>
          <a:endParaRPr lang="de-DE"/>
        </a:p>
      </dgm:t>
    </dgm:pt>
    <dgm:pt modelId="{DBCDA1ED-0A8E-4AEB-A6BC-637C9AD9960F}">
      <dgm:prSet custT="1"/>
      <dgm:spPr/>
      <dgm:t>
        <a:bodyPr/>
        <a:lstStyle/>
        <a:p>
          <a:pPr algn="l"/>
          <a:r>
            <a:rPr lang="de-DE" sz="1800" dirty="0"/>
            <a:t>Handschuh (ca. 16 € -  38 €)</a:t>
          </a:r>
        </a:p>
      </dgm:t>
    </dgm:pt>
    <dgm:pt modelId="{2720F77D-47C0-411B-AF50-C6024DFC8CC4}" type="parTrans" cxnId="{38F0B3F9-FF3F-4342-A8C1-1753F90D5B84}">
      <dgm:prSet/>
      <dgm:spPr/>
      <dgm:t>
        <a:bodyPr/>
        <a:lstStyle/>
        <a:p>
          <a:endParaRPr lang="de-DE"/>
        </a:p>
      </dgm:t>
    </dgm:pt>
    <dgm:pt modelId="{409FBCEC-80DE-4DD6-8065-64F120E03D77}" type="sibTrans" cxnId="{38F0B3F9-FF3F-4342-A8C1-1753F90D5B84}">
      <dgm:prSet/>
      <dgm:spPr/>
      <dgm:t>
        <a:bodyPr/>
        <a:lstStyle/>
        <a:p>
          <a:endParaRPr lang="de-DE"/>
        </a:p>
      </dgm:t>
    </dgm:pt>
    <dgm:pt modelId="{018A4ED9-14D5-4DBA-8A68-56EC6BEDFDA4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de-DE" sz="1100" dirty="0"/>
            <a:t>Ab dem 10. Lebensjahr: </a:t>
          </a:r>
          <a:r>
            <a:rPr lang="de-DE" sz="1100" u="sng" dirty="0"/>
            <a:t>1600 N – kein leitender Latz, normale „Degenmaske“.</a:t>
          </a:r>
        </a:p>
      </dgm:t>
    </dgm:pt>
    <dgm:pt modelId="{5F36BEEC-F62A-42AA-AA43-4258BC5925B6}" type="parTrans" cxnId="{DE4E0DD3-66DE-4ADB-A2A4-BB062D9AEA7B}">
      <dgm:prSet/>
      <dgm:spPr/>
      <dgm:t>
        <a:bodyPr/>
        <a:lstStyle/>
        <a:p>
          <a:endParaRPr lang="de-DE"/>
        </a:p>
      </dgm:t>
    </dgm:pt>
    <dgm:pt modelId="{FB31993A-5139-4448-975F-E9A91F9ADA35}" type="sibTrans" cxnId="{DE4E0DD3-66DE-4ADB-A2A4-BB062D9AEA7B}">
      <dgm:prSet/>
      <dgm:spPr/>
      <dgm:t>
        <a:bodyPr/>
        <a:lstStyle/>
        <a:p>
          <a:endParaRPr lang="de-DE"/>
        </a:p>
      </dgm:t>
    </dgm:pt>
    <dgm:pt modelId="{1C2D2B42-AEBE-432F-B96B-9D0347FE1693}">
      <dgm:prSet phldrT="[Text]" custT="1"/>
      <dgm:spPr/>
      <dgm:t>
        <a:bodyPr/>
        <a:lstStyle/>
        <a:p>
          <a:pPr algn="l"/>
          <a:r>
            <a:rPr lang="de-DE" sz="1100" dirty="0"/>
            <a:t>Müssen lang genug sein (bis unter die Fechthose)</a:t>
          </a:r>
        </a:p>
      </dgm:t>
    </dgm:pt>
    <dgm:pt modelId="{DC572427-726F-4203-A8D5-266962B62498}" type="parTrans" cxnId="{6F78FE0F-BDB0-4FD3-9373-3BA9D47113C8}">
      <dgm:prSet/>
      <dgm:spPr/>
      <dgm:t>
        <a:bodyPr/>
        <a:lstStyle/>
        <a:p>
          <a:endParaRPr lang="de-DE"/>
        </a:p>
      </dgm:t>
    </dgm:pt>
    <dgm:pt modelId="{A594404B-0188-4A0C-818B-17AB62A08E5E}" type="sibTrans" cxnId="{6F78FE0F-BDB0-4FD3-9373-3BA9D47113C8}">
      <dgm:prSet/>
      <dgm:spPr/>
      <dgm:t>
        <a:bodyPr/>
        <a:lstStyle/>
        <a:p>
          <a:endParaRPr lang="de-DE"/>
        </a:p>
      </dgm:t>
    </dgm:pt>
    <dgm:pt modelId="{5504D525-AEDB-456E-9F4A-2254614584F9}">
      <dgm:prSet custT="1"/>
      <dgm:spPr/>
      <dgm:t>
        <a:bodyPr/>
        <a:lstStyle/>
        <a:p>
          <a:endParaRPr lang="de-DE" sz="800" dirty="0"/>
        </a:p>
      </dgm:t>
    </dgm:pt>
    <dgm:pt modelId="{59677AE5-8AC6-47CE-A2D7-1C73A6B88F15}" type="parTrans" cxnId="{1A939C16-58C3-4D00-B0CB-DF898692EFAC}">
      <dgm:prSet/>
      <dgm:spPr/>
      <dgm:t>
        <a:bodyPr/>
        <a:lstStyle/>
        <a:p>
          <a:endParaRPr lang="de-DE"/>
        </a:p>
      </dgm:t>
    </dgm:pt>
    <dgm:pt modelId="{A2BA27CD-53BF-4E77-82A4-4C17B1034B57}" type="sibTrans" cxnId="{1A939C16-58C3-4D00-B0CB-DF898692EFAC}">
      <dgm:prSet/>
      <dgm:spPr/>
      <dgm:t>
        <a:bodyPr/>
        <a:lstStyle/>
        <a:p>
          <a:endParaRPr lang="de-DE"/>
        </a:p>
      </dgm:t>
    </dgm:pt>
    <dgm:pt modelId="{11E6D72A-4B05-4594-9CEA-21E8CA352349}">
      <dgm:prSet custT="1"/>
      <dgm:spPr/>
      <dgm:t>
        <a:bodyPr/>
        <a:lstStyle/>
        <a:p>
          <a:r>
            <a:rPr lang="de-DE" sz="1100" u="sng" dirty="0"/>
            <a:t>800 N</a:t>
          </a:r>
        </a:p>
      </dgm:t>
    </dgm:pt>
    <dgm:pt modelId="{8FC7D043-FCD6-43E3-AC06-652DED2F20C6}" type="parTrans" cxnId="{7471DF35-F7EC-4FC8-A026-27565262F318}">
      <dgm:prSet/>
      <dgm:spPr/>
      <dgm:t>
        <a:bodyPr/>
        <a:lstStyle/>
        <a:p>
          <a:endParaRPr lang="de-DE"/>
        </a:p>
      </dgm:t>
    </dgm:pt>
    <dgm:pt modelId="{06ABD51F-9397-4C09-A221-1A462C952A10}" type="sibTrans" cxnId="{7471DF35-F7EC-4FC8-A026-27565262F318}">
      <dgm:prSet/>
      <dgm:spPr/>
      <dgm:t>
        <a:bodyPr/>
        <a:lstStyle/>
        <a:p>
          <a:endParaRPr lang="de-DE"/>
        </a:p>
      </dgm:t>
    </dgm:pt>
    <dgm:pt modelId="{E7D82C08-B013-40FF-B309-7D555C60E719}">
      <dgm:prSet custT="1"/>
      <dgm:spPr/>
      <dgm:t>
        <a:bodyPr/>
        <a:lstStyle/>
        <a:p>
          <a:endParaRPr lang="de-DE" sz="800" dirty="0"/>
        </a:p>
      </dgm:t>
    </dgm:pt>
    <dgm:pt modelId="{F3C7C55F-375F-419F-AE1F-B7A2BBCDC474}" type="parTrans" cxnId="{C1F3DF10-C10B-4968-B930-A4BF5ABE988A}">
      <dgm:prSet/>
      <dgm:spPr/>
      <dgm:t>
        <a:bodyPr/>
        <a:lstStyle/>
        <a:p>
          <a:endParaRPr lang="de-DE"/>
        </a:p>
      </dgm:t>
    </dgm:pt>
    <dgm:pt modelId="{D1F9D6DF-C6FD-403D-9570-08E55206B8D3}" type="sibTrans" cxnId="{C1F3DF10-C10B-4968-B930-A4BF5ABE988A}">
      <dgm:prSet/>
      <dgm:spPr/>
      <dgm:t>
        <a:bodyPr/>
        <a:lstStyle/>
        <a:p>
          <a:endParaRPr lang="de-DE"/>
        </a:p>
      </dgm:t>
    </dgm:pt>
    <dgm:pt modelId="{2F7CE065-8AEA-41E0-B16E-5C2317BFCD46}">
      <dgm:prSet custT="1"/>
      <dgm:spPr/>
      <dgm:t>
        <a:bodyPr/>
        <a:lstStyle/>
        <a:p>
          <a:r>
            <a:rPr lang="de-DE" sz="1100" dirty="0"/>
            <a:t>800 N</a:t>
          </a:r>
        </a:p>
      </dgm:t>
    </dgm:pt>
    <dgm:pt modelId="{0DB245D8-9EB7-4D2E-BA1A-00CD6C0BA743}" type="parTrans" cxnId="{8331F7DD-5593-4558-AD4B-427E3DA8FB18}">
      <dgm:prSet/>
      <dgm:spPr/>
      <dgm:t>
        <a:bodyPr/>
        <a:lstStyle/>
        <a:p>
          <a:endParaRPr lang="de-DE"/>
        </a:p>
      </dgm:t>
    </dgm:pt>
    <dgm:pt modelId="{2E1F21BC-81E1-49AA-8C66-DDACD57C0F45}" type="sibTrans" cxnId="{8331F7DD-5593-4558-AD4B-427E3DA8FB18}">
      <dgm:prSet/>
      <dgm:spPr/>
      <dgm:t>
        <a:bodyPr/>
        <a:lstStyle/>
        <a:p>
          <a:endParaRPr lang="de-DE"/>
        </a:p>
      </dgm:t>
    </dgm:pt>
    <dgm:pt modelId="{A1E629AF-0AFE-42AF-966E-0A240CBCD8E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de-DE" sz="1100" u="sng" dirty="0"/>
            <a:t>Für Kinder bis 11 Jahre: Sogenannter Minidegen (Gr. 0) </a:t>
          </a:r>
          <a:r>
            <a:rPr lang="de-DE" sz="1100" dirty="0"/>
            <a:t>manchmal auch Schülerdegen). Mit Pistolengriff (ab 6. Jahren in der Regel mit Griffgröße „S“.)</a:t>
          </a:r>
        </a:p>
      </dgm:t>
    </dgm:pt>
    <dgm:pt modelId="{033E4B34-1A35-46EB-A2B3-F8F2E9B4B0EF}" type="parTrans" cxnId="{288C623E-6A98-4C12-BE84-9B1431A49292}">
      <dgm:prSet/>
      <dgm:spPr/>
      <dgm:t>
        <a:bodyPr/>
        <a:lstStyle/>
        <a:p>
          <a:endParaRPr lang="de-DE"/>
        </a:p>
      </dgm:t>
    </dgm:pt>
    <dgm:pt modelId="{2B8AA4A5-482E-4AAF-B612-03880072DE67}" type="sibTrans" cxnId="{288C623E-6A98-4C12-BE84-9B1431A49292}">
      <dgm:prSet/>
      <dgm:spPr/>
      <dgm:t>
        <a:bodyPr/>
        <a:lstStyle/>
        <a:p>
          <a:endParaRPr lang="de-DE"/>
        </a:p>
      </dgm:t>
    </dgm:pt>
    <dgm:pt modelId="{6E6CDDD5-5344-4F19-B465-7B26597059CD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de-DE" sz="1100" u="sng" dirty="0"/>
            <a:t>Ab dem 11 Lebensjahr: Standarddegen (Gr. 5) </a:t>
          </a:r>
          <a:r>
            <a:rPr lang="de-DE" sz="1100" dirty="0"/>
            <a:t>– also das, was auch Erwachsene nehmen. Ebenfalls Pistolengriff, ausprobieren welche Größe passt! </a:t>
          </a:r>
        </a:p>
      </dgm:t>
    </dgm:pt>
    <dgm:pt modelId="{F87D7862-C67F-40D2-9B95-8FA9BA7D0A7A}" type="parTrans" cxnId="{9C16232C-D77C-4455-A0CA-A00D8E841D3B}">
      <dgm:prSet/>
      <dgm:spPr/>
      <dgm:t>
        <a:bodyPr/>
        <a:lstStyle/>
        <a:p>
          <a:endParaRPr lang="de-DE"/>
        </a:p>
      </dgm:t>
    </dgm:pt>
    <dgm:pt modelId="{26AE622E-5B03-4904-9EAE-7C81A3DA1D0A}" type="sibTrans" cxnId="{9C16232C-D77C-4455-A0CA-A00D8E841D3B}">
      <dgm:prSet/>
      <dgm:spPr/>
      <dgm:t>
        <a:bodyPr/>
        <a:lstStyle/>
        <a:p>
          <a:endParaRPr lang="de-DE"/>
        </a:p>
      </dgm:t>
    </dgm:pt>
    <dgm:pt modelId="{62A68798-20CF-40DA-BE0A-648E19135C1A}">
      <dgm:prSet custT="1"/>
      <dgm:spPr/>
      <dgm:t>
        <a:bodyPr/>
        <a:lstStyle/>
        <a:p>
          <a:r>
            <a:rPr lang="de-DE" sz="1100" dirty="0"/>
            <a:t>2x (für Turniere muss man immer zwei haben)</a:t>
          </a:r>
        </a:p>
      </dgm:t>
    </dgm:pt>
    <dgm:pt modelId="{CCAD5071-711A-4D3D-891A-19EB165C4F2F}" type="parTrans" cxnId="{BE5E92C7-4A66-4EE9-95A8-005131106650}">
      <dgm:prSet/>
      <dgm:spPr/>
      <dgm:t>
        <a:bodyPr/>
        <a:lstStyle/>
        <a:p>
          <a:endParaRPr lang="de-DE"/>
        </a:p>
      </dgm:t>
    </dgm:pt>
    <dgm:pt modelId="{A12732F6-FE19-4805-8977-A8CA322AD19E}" type="sibTrans" cxnId="{BE5E92C7-4A66-4EE9-95A8-005131106650}">
      <dgm:prSet/>
      <dgm:spPr/>
      <dgm:t>
        <a:bodyPr/>
        <a:lstStyle/>
        <a:p>
          <a:endParaRPr lang="de-DE"/>
        </a:p>
      </dgm:t>
    </dgm:pt>
    <dgm:pt modelId="{45139429-E590-4562-9324-17CB9A7D1BAB}">
      <dgm:prSet custT="1"/>
      <dgm:spPr/>
      <dgm:t>
        <a:bodyPr/>
        <a:lstStyle/>
        <a:p>
          <a:r>
            <a:rPr lang="de-DE" sz="1100" dirty="0"/>
            <a:t>Transparente Stecker vorne und hinten</a:t>
          </a:r>
        </a:p>
      </dgm:t>
    </dgm:pt>
    <dgm:pt modelId="{72B1F41A-6C6A-4821-B6D8-C745533D9CA6}" type="parTrans" cxnId="{9A3E47CA-2D37-438D-B5BD-655A5F1FD605}">
      <dgm:prSet/>
      <dgm:spPr/>
      <dgm:t>
        <a:bodyPr/>
        <a:lstStyle/>
        <a:p>
          <a:endParaRPr lang="de-DE"/>
        </a:p>
      </dgm:t>
    </dgm:pt>
    <dgm:pt modelId="{DBA4913C-771B-43D1-AF8F-BDF6E69DC0D8}" type="sibTrans" cxnId="{9A3E47CA-2D37-438D-B5BD-655A5F1FD605}">
      <dgm:prSet/>
      <dgm:spPr/>
      <dgm:t>
        <a:bodyPr/>
        <a:lstStyle/>
        <a:p>
          <a:endParaRPr lang="de-DE"/>
        </a:p>
      </dgm:t>
    </dgm:pt>
    <dgm:pt modelId="{F0E61F81-056C-443A-84FB-02483A9C75A4}">
      <dgm:prSet custT="1"/>
      <dgm:spPr/>
      <dgm:t>
        <a:bodyPr/>
        <a:lstStyle/>
        <a:p>
          <a:r>
            <a:rPr lang="de-DE" sz="1100" dirty="0"/>
            <a:t>Muss einfach passen und natürlich je nachdem: Linkshänder oder Rechtshänder</a:t>
          </a:r>
        </a:p>
      </dgm:t>
    </dgm:pt>
    <dgm:pt modelId="{729467AF-0EBF-4AAA-AB3C-0AF851974682}" type="parTrans" cxnId="{EAE574C1-8DE4-47FE-A9B0-0FDAFD2F74F8}">
      <dgm:prSet/>
      <dgm:spPr/>
      <dgm:t>
        <a:bodyPr/>
        <a:lstStyle/>
        <a:p>
          <a:endParaRPr lang="de-DE"/>
        </a:p>
      </dgm:t>
    </dgm:pt>
    <dgm:pt modelId="{39F67C1E-323D-413C-B781-1CF99BC4D3F1}" type="sibTrans" cxnId="{EAE574C1-8DE4-47FE-A9B0-0FDAFD2F74F8}">
      <dgm:prSet/>
      <dgm:spPr/>
      <dgm:t>
        <a:bodyPr/>
        <a:lstStyle/>
        <a:p>
          <a:endParaRPr lang="de-DE"/>
        </a:p>
      </dgm:t>
    </dgm:pt>
    <dgm:pt modelId="{029CA34F-58EA-4FCD-AAE7-203DD327AD03}">
      <dgm:prSet custT="1"/>
      <dgm:spPr/>
      <dgm:t>
        <a:bodyPr/>
        <a:lstStyle/>
        <a:p>
          <a:pPr algn="l"/>
          <a:r>
            <a:rPr lang="de-DE" sz="1800" dirty="0"/>
            <a:t>Brustschutz (für Damen Pflicht) (ca. 25 €)</a:t>
          </a:r>
        </a:p>
      </dgm:t>
    </dgm:pt>
    <dgm:pt modelId="{647BDBE0-49F0-4F81-9E21-9E4B92520551}" type="parTrans" cxnId="{5F389184-580C-4F0C-98A0-ECB6818E2C07}">
      <dgm:prSet/>
      <dgm:spPr/>
      <dgm:t>
        <a:bodyPr/>
        <a:lstStyle/>
        <a:p>
          <a:endParaRPr lang="de-DE"/>
        </a:p>
      </dgm:t>
    </dgm:pt>
    <dgm:pt modelId="{9F13A605-8F26-462D-AA42-AAA42AC8BE62}" type="sibTrans" cxnId="{5F389184-580C-4F0C-98A0-ECB6818E2C07}">
      <dgm:prSet/>
      <dgm:spPr/>
      <dgm:t>
        <a:bodyPr/>
        <a:lstStyle/>
        <a:p>
          <a:endParaRPr lang="de-DE"/>
        </a:p>
      </dgm:t>
    </dgm:pt>
    <dgm:pt modelId="{F2AA4704-BD58-4C93-820C-2AE62CDB36FE}">
      <dgm:prSet custT="1"/>
      <dgm:spPr/>
      <dgm:t>
        <a:bodyPr/>
        <a:lstStyle/>
        <a:p>
          <a:r>
            <a:rPr lang="de-DE" sz="1100" dirty="0"/>
            <a:t>Hier ist es ähnlich wie bei BH-Größen. Probieren geht über Studieren</a:t>
          </a:r>
        </a:p>
      </dgm:t>
    </dgm:pt>
    <dgm:pt modelId="{6FBF164C-AF8F-49AB-96DC-E80A47E13B5D}" type="parTrans" cxnId="{DB752F19-D3AA-4428-8283-54AAA21860A4}">
      <dgm:prSet/>
      <dgm:spPr/>
      <dgm:t>
        <a:bodyPr/>
        <a:lstStyle/>
        <a:p>
          <a:endParaRPr lang="de-DE"/>
        </a:p>
      </dgm:t>
    </dgm:pt>
    <dgm:pt modelId="{15ACBCB7-DF27-4862-A124-4648C4B94B97}" type="sibTrans" cxnId="{DB752F19-D3AA-4428-8283-54AAA21860A4}">
      <dgm:prSet/>
      <dgm:spPr/>
      <dgm:t>
        <a:bodyPr/>
        <a:lstStyle/>
        <a:p>
          <a:endParaRPr lang="de-DE"/>
        </a:p>
      </dgm:t>
    </dgm:pt>
    <dgm:pt modelId="{52F001BD-C929-427C-AC46-8582E60360DF}" type="pres">
      <dgm:prSet presAssocID="{DFDFA4DA-71F0-47D7-BADA-5E4A04502D07}" presName="Name0" presStyleCnt="0">
        <dgm:presLayoutVars>
          <dgm:dir/>
          <dgm:animLvl val="lvl"/>
          <dgm:resizeHandles/>
        </dgm:presLayoutVars>
      </dgm:prSet>
      <dgm:spPr/>
    </dgm:pt>
    <dgm:pt modelId="{3598D5A6-0523-4353-BA80-2A74DCC9EEB5}" type="pres">
      <dgm:prSet presAssocID="{E308A12D-9052-4AD9-80E0-1E9339EFBEE4}" presName="linNode" presStyleCnt="0"/>
      <dgm:spPr/>
    </dgm:pt>
    <dgm:pt modelId="{76170FF8-BA5E-4D8E-813A-D655DA02CA3B}" type="pres">
      <dgm:prSet presAssocID="{E308A12D-9052-4AD9-80E0-1E9339EFBEE4}" presName="parentShp" presStyleLbl="node1" presStyleIdx="0" presStyleCnt="9">
        <dgm:presLayoutVars>
          <dgm:bulletEnabled val="1"/>
        </dgm:presLayoutVars>
      </dgm:prSet>
      <dgm:spPr/>
    </dgm:pt>
    <dgm:pt modelId="{EBAE3CC8-E896-4858-BBB4-ABA04F0CF61B}" type="pres">
      <dgm:prSet presAssocID="{E308A12D-9052-4AD9-80E0-1E9339EFBEE4}" presName="childShp" presStyleLbl="bgAccFollowNode1" presStyleIdx="0" presStyleCnt="9">
        <dgm:presLayoutVars>
          <dgm:bulletEnabled val="1"/>
        </dgm:presLayoutVars>
      </dgm:prSet>
      <dgm:spPr/>
    </dgm:pt>
    <dgm:pt modelId="{F3A3890B-6C7A-4687-B99D-60956959D445}" type="pres">
      <dgm:prSet presAssocID="{AE1037C3-4514-49DD-A4D2-DECF51BFC60C}" presName="spacing" presStyleCnt="0"/>
      <dgm:spPr/>
    </dgm:pt>
    <dgm:pt modelId="{0642CED7-BC55-4B22-A7C2-489D852CDD41}" type="pres">
      <dgm:prSet presAssocID="{68CEADDE-6F66-49EA-81A0-F99DDEB30AF4}" presName="linNode" presStyleCnt="0"/>
      <dgm:spPr/>
    </dgm:pt>
    <dgm:pt modelId="{CAA53078-B2FB-4497-BD30-D6CD753828B8}" type="pres">
      <dgm:prSet presAssocID="{68CEADDE-6F66-49EA-81A0-F99DDEB30AF4}" presName="parentShp" presStyleLbl="node1" presStyleIdx="1" presStyleCnt="9">
        <dgm:presLayoutVars>
          <dgm:bulletEnabled val="1"/>
        </dgm:presLayoutVars>
      </dgm:prSet>
      <dgm:spPr/>
    </dgm:pt>
    <dgm:pt modelId="{10DC84D6-0069-44B5-AA3F-DF694274C5AA}" type="pres">
      <dgm:prSet presAssocID="{68CEADDE-6F66-49EA-81A0-F99DDEB30AF4}" presName="childShp" presStyleLbl="bgAccFollowNode1" presStyleIdx="1" presStyleCnt="9" custScaleY="245588">
        <dgm:presLayoutVars>
          <dgm:bulletEnabled val="1"/>
        </dgm:presLayoutVars>
      </dgm:prSet>
      <dgm:spPr/>
    </dgm:pt>
    <dgm:pt modelId="{A089C46F-D343-4E53-8487-B0FE9DA4EA81}" type="pres">
      <dgm:prSet presAssocID="{B8F302C5-0028-4B0D-8417-25D8141FB69C}" presName="spacing" presStyleCnt="0"/>
      <dgm:spPr/>
    </dgm:pt>
    <dgm:pt modelId="{D1DEC0D4-F5D8-448C-8643-AC08369CC501}" type="pres">
      <dgm:prSet presAssocID="{8C1F50A6-C109-4CC1-ACA1-4FAE612366D6}" presName="linNode" presStyleCnt="0"/>
      <dgm:spPr/>
    </dgm:pt>
    <dgm:pt modelId="{AFECA882-2C6D-4B15-B45D-0E19DE4971CC}" type="pres">
      <dgm:prSet presAssocID="{8C1F50A6-C109-4CC1-ACA1-4FAE612366D6}" presName="parentShp" presStyleLbl="node1" presStyleIdx="2" presStyleCnt="9">
        <dgm:presLayoutVars>
          <dgm:bulletEnabled val="1"/>
        </dgm:presLayoutVars>
      </dgm:prSet>
      <dgm:spPr/>
    </dgm:pt>
    <dgm:pt modelId="{55254433-9485-436F-A833-D9169EA6F5B1}" type="pres">
      <dgm:prSet presAssocID="{8C1F50A6-C109-4CC1-ACA1-4FAE612366D6}" presName="childShp" presStyleLbl="bgAccFollowNode1" presStyleIdx="2" presStyleCnt="9">
        <dgm:presLayoutVars>
          <dgm:bulletEnabled val="1"/>
        </dgm:presLayoutVars>
      </dgm:prSet>
      <dgm:spPr/>
    </dgm:pt>
    <dgm:pt modelId="{61AF9155-853C-45DF-A494-32A1F654F298}" type="pres">
      <dgm:prSet presAssocID="{95B9C805-001F-485D-859B-A12E65D34278}" presName="spacing" presStyleCnt="0"/>
      <dgm:spPr/>
    </dgm:pt>
    <dgm:pt modelId="{DA195B06-75D0-436D-AFE2-997D330CB806}" type="pres">
      <dgm:prSet presAssocID="{23339365-2E5D-4B41-A0B1-367D86A69C31}" presName="linNode" presStyleCnt="0"/>
      <dgm:spPr/>
    </dgm:pt>
    <dgm:pt modelId="{B53F79E1-ED31-4BF4-81B3-6FBD94A6E876}" type="pres">
      <dgm:prSet presAssocID="{23339365-2E5D-4B41-A0B1-367D86A69C31}" presName="parentShp" presStyleLbl="node1" presStyleIdx="3" presStyleCnt="9">
        <dgm:presLayoutVars>
          <dgm:bulletEnabled val="1"/>
        </dgm:presLayoutVars>
      </dgm:prSet>
      <dgm:spPr/>
    </dgm:pt>
    <dgm:pt modelId="{A3CCC6FE-4F01-49DD-B051-384085C41A0C}" type="pres">
      <dgm:prSet presAssocID="{23339365-2E5D-4B41-A0B1-367D86A69C31}" presName="childShp" presStyleLbl="bgAccFollowNode1" presStyleIdx="3" presStyleCnt="9">
        <dgm:presLayoutVars>
          <dgm:bulletEnabled val="1"/>
        </dgm:presLayoutVars>
      </dgm:prSet>
      <dgm:spPr/>
    </dgm:pt>
    <dgm:pt modelId="{61E3F4C3-6570-4345-A945-5946469AEF92}" type="pres">
      <dgm:prSet presAssocID="{D4DD5FFD-3CBE-408F-A44B-A9DD73104885}" presName="spacing" presStyleCnt="0"/>
      <dgm:spPr/>
    </dgm:pt>
    <dgm:pt modelId="{5A85F3AA-7700-41BB-8BDE-053B9FB01EC0}" type="pres">
      <dgm:prSet presAssocID="{EC92F9FC-2674-4824-BD5F-5D2DE6739667}" presName="linNode" presStyleCnt="0"/>
      <dgm:spPr/>
    </dgm:pt>
    <dgm:pt modelId="{18BC5910-A69D-43D6-9F99-38106981016F}" type="pres">
      <dgm:prSet presAssocID="{EC92F9FC-2674-4824-BD5F-5D2DE6739667}" presName="parentShp" presStyleLbl="node1" presStyleIdx="4" presStyleCnt="9">
        <dgm:presLayoutVars>
          <dgm:bulletEnabled val="1"/>
        </dgm:presLayoutVars>
      </dgm:prSet>
      <dgm:spPr/>
    </dgm:pt>
    <dgm:pt modelId="{AF7979C5-83AD-4891-99C8-C0FC4C681241}" type="pres">
      <dgm:prSet presAssocID="{EC92F9FC-2674-4824-BD5F-5D2DE6739667}" presName="childShp" presStyleLbl="bgAccFollowNode1" presStyleIdx="4" presStyleCnt="9">
        <dgm:presLayoutVars>
          <dgm:bulletEnabled val="1"/>
        </dgm:presLayoutVars>
      </dgm:prSet>
      <dgm:spPr/>
    </dgm:pt>
    <dgm:pt modelId="{7734C472-54B8-4CB4-AB58-1455F3B66E74}" type="pres">
      <dgm:prSet presAssocID="{4DE0FC9E-E9B3-43EE-BB2D-412D3B7C7285}" presName="spacing" presStyleCnt="0"/>
      <dgm:spPr/>
    </dgm:pt>
    <dgm:pt modelId="{B92CA13D-B7EF-4E5D-9FA7-995B2C5E4B9E}" type="pres">
      <dgm:prSet presAssocID="{5B975176-7222-4200-8DA6-B4DD5283E846}" presName="linNode" presStyleCnt="0"/>
      <dgm:spPr/>
    </dgm:pt>
    <dgm:pt modelId="{AAEE8EC6-4598-4C52-836E-C21D65644E4A}" type="pres">
      <dgm:prSet presAssocID="{5B975176-7222-4200-8DA6-B4DD5283E846}" presName="parentShp" presStyleLbl="node1" presStyleIdx="5" presStyleCnt="9">
        <dgm:presLayoutVars>
          <dgm:bulletEnabled val="1"/>
        </dgm:presLayoutVars>
      </dgm:prSet>
      <dgm:spPr/>
    </dgm:pt>
    <dgm:pt modelId="{B84ABC0A-E991-46B1-B79F-9209703C818B}" type="pres">
      <dgm:prSet presAssocID="{5B975176-7222-4200-8DA6-B4DD5283E846}" presName="childShp" presStyleLbl="bgAccFollowNode1" presStyleIdx="5" presStyleCnt="9" custScaleY="298141">
        <dgm:presLayoutVars>
          <dgm:bulletEnabled val="1"/>
        </dgm:presLayoutVars>
      </dgm:prSet>
      <dgm:spPr/>
    </dgm:pt>
    <dgm:pt modelId="{DE5FCFC0-6E9F-4823-8831-5D7ABB4CAE4D}" type="pres">
      <dgm:prSet presAssocID="{50422C96-ECDD-4B38-9B43-8AF76E0C637A}" presName="spacing" presStyleCnt="0"/>
      <dgm:spPr/>
    </dgm:pt>
    <dgm:pt modelId="{2A024C83-8146-453F-B6E8-F361AFABC248}" type="pres">
      <dgm:prSet presAssocID="{1874DB57-2E4F-4B16-B988-411C540CEC4D}" presName="linNode" presStyleCnt="0"/>
      <dgm:spPr/>
    </dgm:pt>
    <dgm:pt modelId="{124A62E0-6294-46FA-83E4-B3854A9A712A}" type="pres">
      <dgm:prSet presAssocID="{1874DB57-2E4F-4B16-B988-411C540CEC4D}" presName="parentShp" presStyleLbl="node1" presStyleIdx="6" presStyleCnt="9">
        <dgm:presLayoutVars>
          <dgm:bulletEnabled val="1"/>
        </dgm:presLayoutVars>
      </dgm:prSet>
      <dgm:spPr/>
    </dgm:pt>
    <dgm:pt modelId="{455B1465-0997-4B02-A90E-C51998CF5CE0}" type="pres">
      <dgm:prSet presAssocID="{1874DB57-2E4F-4B16-B988-411C540CEC4D}" presName="childShp" presStyleLbl="bgAccFollowNode1" presStyleIdx="6" presStyleCnt="9">
        <dgm:presLayoutVars>
          <dgm:bulletEnabled val="1"/>
        </dgm:presLayoutVars>
      </dgm:prSet>
      <dgm:spPr/>
    </dgm:pt>
    <dgm:pt modelId="{71A98CD7-A2C4-48D4-96D6-4B379FDBEF12}" type="pres">
      <dgm:prSet presAssocID="{38F3FBAD-D169-440A-8AC5-6FB9422B939D}" presName="spacing" presStyleCnt="0"/>
      <dgm:spPr/>
    </dgm:pt>
    <dgm:pt modelId="{F0934C14-1C3A-407D-977B-0890DF343452}" type="pres">
      <dgm:prSet presAssocID="{DBCDA1ED-0A8E-4AEB-A6BC-637C9AD9960F}" presName="linNode" presStyleCnt="0"/>
      <dgm:spPr/>
    </dgm:pt>
    <dgm:pt modelId="{9C7A7913-6B31-477E-9E1E-7FE210489712}" type="pres">
      <dgm:prSet presAssocID="{DBCDA1ED-0A8E-4AEB-A6BC-637C9AD9960F}" presName="parentShp" presStyleLbl="node1" presStyleIdx="7" presStyleCnt="9">
        <dgm:presLayoutVars>
          <dgm:bulletEnabled val="1"/>
        </dgm:presLayoutVars>
      </dgm:prSet>
      <dgm:spPr/>
    </dgm:pt>
    <dgm:pt modelId="{D40A88A3-C408-4B31-93AC-E32641C90B55}" type="pres">
      <dgm:prSet presAssocID="{DBCDA1ED-0A8E-4AEB-A6BC-637C9AD9960F}" presName="childShp" presStyleLbl="bgAccFollowNode1" presStyleIdx="7" presStyleCnt="9">
        <dgm:presLayoutVars>
          <dgm:bulletEnabled val="1"/>
        </dgm:presLayoutVars>
      </dgm:prSet>
      <dgm:spPr/>
    </dgm:pt>
    <dgm:pt modelId="{07498997-6F5A-48A2-85C8-297CFD439F9A}" type="pres">
      <dgm:prSet presAssocID="{409FBCEC-80DE-4DD6-8065-64F120E03D77}" presName="spacing" presStyleCnt="0"/>
      <dgm:spPr/>
    </dgm:pt>
    <dgm:pt modelId="{8F99447F-6949-4C67-87FD-F9758195F783}" type="pres">
      <dgm:prSet presAssocID="{029CA34F-58EA-4FCD-AAE7-203DD327AD03}" presName="linNode" presStyleCnt="0"/>
      <dgm:spPr/>
    </dgm:pt>
    <dgm:pt modelId="{2E1D7617-5296-4748-8FD6-28911F7636E7}" type="pres">
      <dgm:prSet presAssocID="{029CA34F-58EA-4FCD-AAE7-203DD327AD03}" presName="parentShp" presStyleLbl="node1" presStyleIdx="8" presStyleCnt="9">
        <dgm:presLayoutVars>
          <dgm:bulletEnabled val="1"/>
        </dgm:presLayoutVars>
      </dgm:prSet>
      <dgm:spPr/>
    </dgm:pt>
    <dgm:pt modelId="{B877AE56-B789-4E79-810E-009FBFBD770A}" type="pres">
      <dgm:prSet presAssocID="{029CA34F-58EA-4FCD-AAE7-203DD327AD03}" presName="childShp" presStyleLbl="bgAccFollowNode1" presStyleIdx="8" presStyleCnt="9">
        <dgm:presLayoutVars>
          <dgm:bulletEnabled val="1"/>
        </dgm:presLayoutVars>
      </dgm:prSet>
      <dgm:spPr/>
    </dgm:pt>
  </dgm:ptLst>
  <dgm:cxnLst>
    <dgm:cxn modelId="{83B25109-0DFC-4BB1-9BDF-CCBA92521932}" srcId="{DFDFA4DA-71F0-47D7-BADA-5E4A04502D07}" destId="{EC92F9FC-2674-4824-BD5F-5D2DE6739667}" srcOrd="4" destOrd="0" parTransId="{74B33A79-9D08-4FC4-B10B-838C4B7090E2}" sibTransId="{4DE0FC9E-E9B3-43EE-BB2D-412D3B7C7285}"/>
    <dgm:cxn modelId="{C0D1A30F-58A8-45DE-A46E-EBC00FC4757C}" type="presOf" srcId="{E308A12D-9052-4AD9-80E0-1E9339EFBEE4}" destId="{76170FF8-BA5E-4D8E-813A-D655DA02CA3B}" srcOrd="0" destOrd="0" presId="urn:microsoft.com/office/officeart/2005/8/layout/vList6"/>
    <dgm:cxn modelId="{6F78FE0F-BDB0-4FD3-9373-3BA9D47113C8}" srcId="{8C1F50A6-C109-4CC1-ACA1-4FAE612366D6}" destId="{1C2D2B42-AEBE-432F-B96B-9D0347FE1693}" srcOrd="0" destOrd="0" parTransId="{DC572427-726F-4203-A8D5-266962B62498}" sibTransId="{A594404B-0188-4A0C-818B-17AB62A08E5E}"/>
    <dgm:cxn modelId="{C1F3DF10-C10B-4968-B930-A4BF5ABE988A}" srcId="{EC92F9FC-2674-4824-BD5F-5D2DE6739667}" destId="{E7D82C08-B013-40FF-B309-7D555C60E719}" srcOrd="0" destOrd="0" parTransId="{F3C7C55F-375F-419F-AE1F-B7A2BBCDC474}" sibTransId="{D1F9D6DF-C6FD-403D-9570-08E55206B8D3}"/>
    <dgm:cxn modelId="{64335312-BFE5-4935-83E0-91ACF3CA068E}" type="presOf" srcId="{23339365-2E5D-4B41-A0B1-367D86A69C31}" destId="{B53F79E1-ED31-4BF4-81B3-6FBD94A6E876}" srcOrd="0" destOrd="0" presId="urn:microsoft.com/office/officeart/2005/8/layout/vList6"/>
    <dgm:cxn modelId="{1A939C16-58C3-4D00-B0CB-DF898692EFAC}" srcId="{23339365-2E5D-4B41-A0B1-367D86A69C31}" destId="{5504D525-AEDB-456E-9F4A-2254614584F9}" srcOrd="0" destOrd="0" parTransId="{59677AE5-8AC6-47CE-A2D7-1C73A6B88F15}" sibTransId="{A2BA27CD-53BF-4E77-82A4-4C17B1034B57}"/>
    <dgm:cxn modelId="{DB752F19-D3AA-4428-8283-54AAA21860A4}" srcId="{029CA34F-58EA-4FCD-AAE7-203DD327AD03}" destId="{F2AA4704-BD58-4C93-820C-2AE62CDB36FE}" srcOrd="0" destOrd="0" parTransId="{6FBF164C-AF8F-49AB-96DC-E80A47E13B5D}" sibTransId="{15ACBCB7-DF27-4862-A124-4648C4B94B97}"/>
    <dgm:cxn modelId="{9C16232C-D77C-4455-A0CA-A00D8E841D3B}" srcId="{5B975176-7222-4200-8DA6-B4DD5283E846}" destId="{6E6CDDD5-5344-4F19-B465-7B26597059CD}" srcOrd="1" destOrd="0" parTransId="{F87D7862-C67F-40D2-9B95-8FA9BA7D0A7A}" sibTransId="{26AE622E-5B03-4904-9EAE-7C81A3DA1D0A}"/>
    <dgm:cxn modelId="{51D0112D-1738-4A6A-8B64-7D055B869EC7}" srcId="{DFDFA4DA-71F0-47D7-BADA-5E4A04502D07}" destId="{8C1F50A6-C109-4CC1-ACA1-4FAE612366D6}" srcOrd="2" destOrd="0" parTransId="{B4D185E7-DE50-4985-9A6D-2F94211A6535}" sibTransId="{95B9C805-001F-485D-859B-A12E65D34278}"/>
    <dgm:cxn modelId="{7471DF35-F7EC-4FC8-A026-27565262F318}" srcId="{23339365-2E5D-4B41-A0B1-367D86A69C31}" destId="{11E6D72A-4B05-4594-9CEA-21E8CA352349}" srcOrd="1" destOrd="0" parTransId="{8FC7D043-FCD6-43E3-AC06-652DED2F20C6}" sibTransId="{06ABD51F-9397-4C09-A221-1A462C952A10}"/>
    <dgm:cxn modelId="{B88B6A36-803D-4AC4-A2B8-B9C504DFAF7F}" type="presOf" srcId="{F2AA4704-BD58-4C93-820C-2AE62CDB36FE}" destId="{B877AE56-B789-4E79-810E-009FBFBD770A}" srcOrd="0" destOrd="0" presId="urn:microsoft.com/office/officeart/2005/8/layout/vList6"/>
    <dgm:cxn modelId="{BB619B3A-AE3C-4FAB-BCC9-E0666DC6706E}" type="presOf" srcId="{11E6D72A-4B05-4594-9CEA-21E8CA352349}" destId="{A3CCC6FE-4F01-49DD-B051-384085C41A0C}" srcOrd="0" destOrd="1" presId="urn:microsoft.com/office/officeart/2005/8/layout/vList6"/>
    <dgm:cxn modelId="{288C623E-6A98-4C12-BE84-9B1431A49292}" srcId="{5B975176-7222-4200-8DA6-B4DD5283E846}" destId="{A1E629AF-0AFE-42AF-966E-0A240CBCD8E0}" srcOrd="0" destOrd="0" parTransId="{033E4B34-1A35-46EB-A2B3-F8F2E9B4B0EF}" sibTransId="{2B8AA4A5-482E-4AAF-B612-03880072DE67}"/>
    <dgm:cxn modelId="{F23CAB5B-1272-4345-8FDB-27DD08E9FBE9}" type="presOf" srcId="{1874DB57-2E4F-4B16-B988-411C540CEC4D}" destId="{124A62E0-6294-46FA-83E4-B3854A9A712A}" srcOrd="0" destOrd="0" presId="urn:microsoft.com/office/officeart/2005/8/layout/vList6"/>
    <dgm:cxn modelId="{72D4E260-98D6-47AC-AE24-5BAED9703CB3}" srcId="{DFDFA4DA-71F0-47D7-BADA-5E4A04502D07}" destId="{E308A12D-9052-4AD9-80E0-1E9339EFBEE4}" srcOrd="0" destOrd="0" parTransId="{63E4FBF8-64D1-40B7-8B2B-AEEE1CA0A49A}" sibTransId="{AE1037C3-4514-49DD-A4D2-DECF51BFC60C}"/>
    <dgm:cxn modelId="{331FDA64-CD33-471F-A52E-3B3F47F49852}" srcId="{DFDFA4DA-71F0-47D7-BADA-5E4A04502D07}" destId="{23339365-2E5D-4B41-A0B1-367D86A69C31}" srcOrd="3" destOrd="0" parTransId="{4321BEB5-D94A-49DB-AC98-318DAF9D3D32}" sibTransId="{D4DD5FFD-3CBE-408F-A44B-A9DD73104885}"/>
    <dgm:cxn modelId="{201A2846-8B40-4D54-86C4-BCAF993B0D0E}" srcId="{DFDFA4DA-71F0-47D7-BADA-5E4A04502D07}" destId="{1874DB57-2E4F-4B16-B988-411C540CEC4D}" srcOrd="6" destOrd="0" parTransId="{FDE4F522-C4CA-42FD-ABA4-8B957D69A30C}" sibTransId="{38F3FBAD-D169-440A-8AC5-6FB9422B939D}"/>
    <dgm:cxn modelId="{6B25AB4E-BC90-4DC1-88F9-C861D918318B}" type="presOf" srcId="{029CA34F-58EA-4FCD-AAE7-203DD327AD03}" destId="{2E1D7617-5296-4748-8FD6-28911F7636E7}" srcOrd="0" destOrd="0" presId="urn:microsoft.com/office/officeart/2005/8/layout/vList6"/>
    <dgm:cxn modelId="{014DCC70-2C79-4D2B-86F5-027594A73011}" type="presOf" srcId="{DDC5FB0E-193C-4F07-A1E7-AC151F7B1B93}" destId="{10DC84D6-0069-44B5-AA3F-DF694274C5AA}" srcOrd="0" destOrd="0" presId="urn:microsoft.com/office/officeart/2005/8/layout/vList6"/>
    <dgm:cxn modelId="{FE25DA71-5C36-45A7-934F-9CC8D43DE66A}" type="presOf" srcId="{8C1F50A6-C109-4CC1-ACA1-4FAE612366D6}" destId="{AFECA882-2C6D-4B15-B45D-0E19DE4971CC}" srcOrd="0" destOrd="0" presId="urn:microsoft.com/office/officeart/2005/8/layout/vList6"/>
    <dgm:cxn modelId="{6D3BD879-341E-4A62-92DF-31A850840DFE}" srcId="{E308A12D-9052-4AD9-80E0-1E9339EFBEE4}" destId="{E060983F-5391-48DC-AEC7-4B734F81E429}" srcOrd="0" destOrd="0" parTransId="{E8028C6F-B88E-413D-A295-CCA385D4DD15}" sibTransId="{F62A8634-EE76-4E22-9D52-C0CF7FE7DEE4}"/>
    <dgm:cxn modelId="{E79D597D-5873-412A-A883-56D7EC29A711}" type="presOf" srcId="{5B975176-7222-4200-8DA6-B4DD5283E846}" destId="{AAEE8EC6-4598-4C52-836E-C21D65644E4A}" srcOrd="0" destOrd="0" presId="urn:microsoft.com/office/officeart/2005/8/layout/vList6"/>
    <dgm:cxn modelId="{F9BCA67D-526A-468C-9CD0-BAA90C26A458}" type="presOf" srcId="{F0E61F81-056C-443A-84FB-02483A9C75A4}" destId="{D40A88A3-C408-4B31-93AC-E32641C90B55}" srcOrd="0" destOrd="0" presId="urn:microsoft.com/office/officeart/2005/8/layout/vList6"/>
    <dgm:cxn modelId="{6650D17E-4C5E-4531-8FC7-0AA4C544DA88}" type="presOf" srcId="{5504D525-AEDB-456E-9F4A-2254614584F9}" destId="{A3CCC6FE-4F01-49DD-B051-384085C41A0C}" srcOrd="0" destOrd="0" presId="urn:microsoft.com/office/officeart/2005/8/layout/vList6"/>
    <dgm:cxn modelId="{708F7C80-81FC-4429-B186-4D1D80C71A11}" srcId="{DFDFA4DA-71F0-47D7-BADA-5E4A04502D07}" destId="{68CEADDE-6F66-49EA-81A0-F99DDEB30AF4}" srcOrd="1" destOrd="0" parTransId="{BB607C78-B74C-45CB-8874-4DB538E491DA}" sibTransId="{B8F302C5-0028-4B0D-8417-25D8141FB69C}"/>
    <dgm:cxn modelId="{C1B4DC81-2BC6-4924-AFA6-C3D5D2E7BC01}" type="presOf" srcId="{E7D82C08-B013-40FF-B309-7D555C60E719}" destId="{AF7979C5-83AD-4891-99C8-C0FC4C681241}" srcOrd="0" destOrd="0" presId="urn:microsoft.com/office/officeart/2005/8/layout/vList6"/>
    <dgm:cxn modelId="{5F389184-580C-4F0C-98A0-ECB6818E2C07}" srcId="{DFDFA4DA-71F0-47D7-BADA-5E4A04502D07}" destId="{029CA34F-58EA-4FCD-AAE7-203DD327AD03}" srcOrd="8" destOrd="0" parTransId="{647BDBE0-49F0-4F81-9E21-9E4B92520551}" sibTransId="{9F13A605-8F26-462D-AA42-AAA42AC8BE62}"/>
    <dgm:cxn modelId="{D4A5E794-BBAA-44A3-821E-142118058349}" type="presOf" srcId="{45139429-E590-4562-9324-17CB9A7D1BAB}" destId="{455B1465-0997-4B02-A90E-C51998CF5CE0}" srcOrd="0" destOrd="1" presId="urn:microsoft.com/office/officeart/2005/8/layout/vList6"/>
    <dgm:cxn modelId="{FA4D7C95-9ED0-42FE-883E-DEC76E5E174D}" srcId="{68CEADDE-6F66-49EA-81A0-F99DDEB30AF4}" destId="{DDC5FB0E-193C-4F07-A1E7-AC151F7B1B93}" srcOrd="0" destOrd="0" parTransId="{8F19721F-505B-456F-8630-0E550DFD3C3E}" sibTransId="{E4B616AF-ADF1-4322-9845-0F76E606430B}"/>
    <dgm:cxn modelId="{175CA8A3-2F68-457F-A1F8-D3CE708BE19E}" type="presOf" srcId="{62A68798-20CF-40DA-BE0A-648E19135C1A}" destId="{455B1465-0997-4B02-A90E-C51998CF5CE0}" srcOrd="0" destOrd="0" presId="urn:microsoft.com/office/officeart/2005/8/layout/vList6"/>
    <dgm:cxn modelId="{A5E24EA7-9B79-4084-A70E-FABF3986A45A}" type="presOf" srcId="{DBCDA1ED-0A8E-4AEB-A6BC-637C9AD9960F}" destId="{9C7A7913-6B31-477E-9E1E-7FE210489712}" srcOrd="0" destOrd="0" presId="urn:microsoft.com/office/officeart/2005/8/layout/vList6"/>
    <dgm:cxn modelId="{DF078CA8-B1BB-4AE2-B10F-3E420FAF2377}" type="presOf" srcId="{A1E629AF-0AFE-42AF-966E-0A240CBCD8E0}" destId="{B84ABC0A-E991-46B1-B79F-9209703C818B}" srcOrd="0" destOrd="0" presId="urn:microsoft.com/office/officeart/2005/8/layout/vList6"/>
    <dgm:cxn modelId="{A403E6A8-711A-49CE-83B1-2F6DA10B74C3}" type="presOf" srcId="{EC92F9FC-2674-4824-BD5F-5D2DE6739667}" destId="{18BC5910-A69D-43D6-9F99-38106981016F}" srcOrd="0" destOrd="0" presId="urn:microsoft.com/office/officeart/2005/8/layout/vList6"/>
    <dgm:cxn modelId="{48C96AAB-046D-44E7-AFB7-09B0D8953CF4}" srcId="{DFDFA4DA-71F0-47D7-BADA-5E4A04502D07}" destId="{5B975176-7222-4200-8DA6-B4DD5283E846}" srcOrd="5" destOrd="0" parTransId="{A8DD7308-4448-4700-9F4F-42CB2946F962}" sibTransId="{50422C96-ECDD-4B38-9B43-8AF76E0C637A}"/>
    <dgm:cxn modelId="{B7FD95AB-6653-426B-AE65-881AF35AAA83}" type="presOf" srcId="{68CEADDE-6F66-49EA-81A0-F99DDEB30AF4}" destId="{CAA53078-B2FB-4497-BD30-D6CD753828B8}" srcOrd="0" destOrd="0" presId="urn:microsoft.com/office/officeart/2005/8/layout/vList6"/>
    <dgm:cxn modelId="{67E179B3-154B-4031-84F3-C744DD4E8263}" type="presOf" srcId="{2F7CE065-8AEA-41E0-B16E-5C2317BFCD46}" destId="{AF7979C5-83AD-4891-99C8-C0FC4C681241}" srcOrd="0" destOrd="1" presId="urn:microsoft.com/office/officeart/2005/8/layout/vList6"/>
    <dgm:cxn modelId="{96D3ECB6-6DE2-457D-9A44-EC030282F1DE}" type="presOf" srcId="{018A4ED9-14D5-4DBA-8A68-56EC6BEDFDA4}" destId="{10DC84D6-0069-44B5-AA3F-DF694274C5AA}" srcOrd="0" destOrd="1" presId="urn:microsoft.com/office/officeart/2005/8/layout/vList6"/>
    <dgm:cxn modelId="{28A5B9BB-BAB7-489A-BCFD-3A30C550619D}" type="presOf" srcId="{6E6CDDD5-5344-4F19-B465-7B26597059CD}" destId="{B84ABC0A-E991-46B1-B79F-9209703C818B}" srcOrd="0" destOrd="1" presId="urn:microsoft.com/office/officeart/2005/8/layout/vList6"/>
    <dgm:cxn modelId="{EAE574C1-8DE4-47FE-A9B0-0FDAFD2F74F8}" srcId="{DBCDA1ED-0A8E-4AEB-A6BC-637C9AD9960F}" destId="{F0E61F81-056C-443A-84FB-02483A9C75A4}" srcOrd="0" destOrd="0" parTransId="{729467AF-0EBF-4AAA-AB3C-0AF851974682}" sibTransId="{39F67C1E-323D-413C-B781-1CF99BC4D3F1}"/>
    <dgm:cxn modelId="{BE5E92C7-4A66-4EE9-95A8-005131106650}" srcId="{1874DB57-2E4F-4B16-B988-411C540CEC4D}" destId="{62A68798-20CF-40DA-BE0A-648E19135C1A}" srcOrd="0" destOrd="0" parTransId="{CCAD5071-711A-4D3D-891A-19EB165C4F2F}" sibTransId="{A12732F6-FE19-4805-8977-A8CA322AD19E}"/>
    <dgm:cxn modelId="{9A3E47CA-2D37-438D-B5BD-655A5F1FD605}" srcId="{1874DB57-2E4F-4B16-B988-411C540CEC4D}" destId="{45139429-E590-4562-9324-17CB9A7D1BAB}" srcOrd="1" destOrd="0" parTransId="{72B1F41A-6C6A-4821-B6D8-C745533D9CA6}" sibTransId="{DBA4913C-771B-43D1-AF8F-BDF6E69DC0D8}"/>
    <dgm:cxn modelId="{49ACCECB-73BD-46F8-9B77-3AFFEE702E8A}" type="presOf" srcId="{E060983F-5391-48DC-AEC7-4B734F81E429}" destId="{EBAE3CC8-E896-4858-BBB4-ABA04F0CF61B}" srcOrd="0" destOrd="0" presId="urn:microsoft.com/office/officeart/2005/8/layout/vList6"/>
    <dgm:cxn modelId="{DE4E0DD3-66DE-4ADB-A2A4-BB062D9AEA7B}" srcId="{68CEADDE-6F66-49EA-81A0-F99DDEB30AF4}" destId="{018A4ED9-14D5-4DBA-8A68-56EC6BEDFDA4}" srcOrd="1" destOrd="0" parTransId="{5F36BEEC-F62A-42AA-AA43-4258BC5925B6}" sibTransId="{FB31993A-5139-4448-975F-E9A91F9ADA35}"/>
    <dgm:cxn modelId="{8331F7DD-5593-4558-AD4B-427E3DA8FB18}" srcId="{EC92F9FC-2674-4824-BD5F-5D2DE6739667}" destId="{2F7CE065-8AEA-41E0-B16E-5C2317BFCD46}" srcOrd="1" destOrd="0" parTransId="{0DB245D8-9EB7-4D2E-BA1A-00CD6C0BA743}" sibTransId="{2E1F21BC-81E1-49AA-8C66-DDACD57C0F45}"/>
    <dgm:cxn modelId="{D18A51E4-6BDA-45D9-A3E9-B501D573ED7F}" type="presOf" srcId="{1C2D2B42-AEBE-432F-B96B-9D0347FE1693}" destId="{55254433-9485-436F-A833-D9169EA6F5B1}" srcOrd="0" destOrd="0" presId="urn:microsoft.com/office/officeart/2005/8/layout/vList6"/>
    <dgm:cxn modelId="{38F0B3F9-FF3F-4342-A8C1-1753F90D5B84}" srcId="{DFDFA4DA-71F0-47D7-BADA-5E4A04502D07}" destId="{DBCDA1ED-0A8E-4AEB-A6BC-637C9AD9960F}" srcOrd="7" destOrd="0" parTransId="{2720F77D-47C0-411B-AF50-C6024DFC8CC4}" sibTransId="{409FBCEC-80DE-4DD6-8065-64F120E03D77}"/>
    <dgm:cxn modelId="{B0CE8FFE-C3E8-418A-A169-4A9EB8C446D5}" type="presOf" srcId="{DFDFA4DA-71F0-47D7-BADA-5E4A04502D07}" destId="{52F001BD-C929-427C-AC46-8582E60360DF}" srcOrd="0" destOrd="0" presId="urn:microsoft.com/office/officeart/2005/8/layout/vList6"/>
    <dgm:cxn modelId="{1069B9D5-6ECD-4103-9283-7E9FDB3C6D1D}" type="presParOf" srcId="{52F001BD-C929-427C-AC46-8582E60360DF}" destId="{3598D5A6-0523-4353-BA80-2A74DCC9EEB5}" srcOrd="0" destOrd="0" presId="urn:microsoft.com/office/officeart/2005/8/layout/vList6"/>
    <dgm:cxn modelId="{EBD7ADEF-3159-4911-A449-6E5139CF145C}" type="presParOf" srcId="{3598D5A6-0523-4353-BA80-2A74DCC9EEB5}" destId="{76170FF8-BA5E-4D8E-813A-D655DA02CA3B}" srcOrd="0" destOrd="0" presId="urn:microsoft.com/office/officeart/2005/8/layout/vList6"/>
    <dgm:cxn modelId="{74906605-50D7-4237-AD72-2C175F135CF9}" type="presParOf" srcId="{3598D5A6-0523-4353-BA80-2A74DCC9EEB5}" destId="{EBAE3CC8-E896-4858-BBB4-ABA04F0CF61B}" srcOrd="1" destOrd="0" presId="urn:microsoft.com/office/officeart/2005/8/layout/vList6"/>
    <dgm:cxn modelId="{EE8BA066-4914-4296-947B-7946714AF6D5}" type="presParOf" srcId="{52F001BD-C929-427C-AC46-8582E60360DF}" destId="{F3A3890B-6C7A-4687-B99D-60956959D445}" srcOrd="1" destOrd="0" presId="urn:microsoft.com/office/officeart/2005/8/layout/vList6"/>
    <dgm:cxn modelId="{0CB3BE00-BB89-49D2-AE12-874B56045E1C}" type="presParOf" srcId="{52F001BD-C929-427C-AC46-8582E60360DF}" destId="{0642CED7-BC55-4B22-A7C2-489D852CDD41}" srcOrd="2" destOrd="0" presId="urn:microsoft.com/office/officeart/2005/8/layout/vList6"/>
    <dgm:cxn modelId="{C5C7004C-4B20-4B6A-B445-79EDFB3BB316}" type="presParOf" srcId="{0642CED7-BC55-4B22-A7C2-489D852CDD41}" destId="{CAA53078-B2FB-4497-BD30-D6CD753828B8}" srcOrd="0" destOrd="0" presId="urn:microsoft.com/office/officeart/2005/8/layout/vList6"/>
    <dgm:cxn modelId="{F3B550CF-5C02-41F9-9750-6D31377E9776}" type="presParOf" srcId="{0642CED7-BC55-4B22-A7C2-489D852CDD41}" destId="{10DC84D6-0069-44B5-AA3F-DF694274C5AA}" srcOrd="1" destOrd="0" presId="urn:microsoft.com/office/officeart/2005/8/layout/vList6"/>
    <dgm:cxn modelId="{A16E59D4-537C-464B-820F-9A3F04F03E4A}" type="presParOf" srcId="{52F001BD-C929-427C-AC46-8582E60360DF}" destId="{A089C46F-D343-4E53-8487-B0FE9DA4EA81}" srcOrd="3" destOrd="0" presId="urn:microsoft.com/office/officeart/2005/8/layout/vList6"/>
    <dgm:cxn modelId="{8C8EF51E-0DDA-4F4C-BEDE-264CBF2CA310}" type="presParOf" srcId="{52F001BD-C929-427C-AC46-8582E60360DF}" destId="{D1DEC0D4-F5D8-448C-8643-AC08369CC501}" srcOrd="4" destOrd="0" presId="urn:microsoft.com/office/officeart/2005/8/layout/vList6"/>
    <dgm:cxn modelId="{DF841687-5438-4DC8-B770-8D5553309ADF}" type="presParOf" srcId="{D1DEC0D4-F5D8-448C-8643-AC08369CC501}" destId="{AFECA882-2C6D-4B15-B45D-0E19DE4971CC}" srcOrd="0" destOrd="0" presId="urn:microsoft.com/office/officeart/2005/8/layout/vList6"/>
    <dgm:cxn modelId="{B6B7847E-E911-4A00-8AD5-44B5CAA3F8EA}" type="presParOf" srcId="{D1DEC0D4-F5D8-448C-8643-AC08369CC501}" destId="{55254433-9485-436F-A833-D9169EA6F5B1}" srcOrd="1" destOrd="0" presId="urn:microsoft.com/office/officeart/2005/8/layout/vList6"/>
    <dgm:cxn modelId="{C33AAD67-5A25-47A5-8BB9-41B100C0D9D3}" type="presParOf" srcId="{52F001BD-C929-427C-AC46-8582E60360DF}" destId="{61AF9155-853C-45DF-A494-32A1F654F298}" srcOrd="5" destOrd="0" presId="urn:microsoft.com/office/officeart/2005/8/layout/vList6"/>
    <dgm:cxn modelId="{634D0CE1-8304-4CC5-B5CD-F15DADCA926B}" type="presParOf" srcId="{52F001BD-C929-427C-AC46-8582E60360DF}" destId="{DA195B06-75D0-436D-AFE2-997D330CB806}" srcOrd="6" destOrd="0" presId="urn:microsoft.com/office/officeart/2005/8/layout/vList6"/>
    <dgm:cxn modelId="{3A578551-411E-40D2-9A4A-28A5AC2520FF}" type="presParOf" srcId="{DA195B06-75D0-436D-AFE2-997D330CB806}" destId="{B53F79E1-ED31-4BF4-81B3-6FBD94A6E876}" srcOrd="0" destOrd="0" presId="urn:microsoft.com/office/officeart/2005/8/layout/vList6"/>
    <dgm:cxn modelId="{A82419CD-44A3-4646-915D-6D5ED2E3D9D4}" type="presParOf" srcId="{DA195B06-75D0-436D-AFE2-997D330CB806}" destId="{A3CCC6FE-4F01-49DD-B051-384085C41A0C}" srcOrd="1" destOrd="0" presId="urn:microsoft.com/office/officeart/2005/8/layout/vList6"/>
    <dgm:cxn modelId="{C9600C97-6A2C-4E8B-B3E4-228F73409D9F}" type="presParOf" srcId="{52F001BD-C929-427C-AC46-8582E60360DF}" destId="{61E3F4C3-6570-4345-A945-5946469AEF92}" srcOrd="7" destOrd="0" presId="urn:microsoft.com/office/officeart/2005/8/layout/vList6"/>
    <dgm:cxn modelId="{EFABC3AE-B39C-4E4C-B8C8-68E10B2FBF94}" type="presParOf" srcId="{52F001BD-C929-427C-AC46-8582E60360DF}" destId="{5A85F3AA-7700-41BB-8BDE-053B9FB01EC0}" srcOrd="8" destOrd="0" presId="urn:microsoft.com/office/officeart/2005/8/layout/vList6"/>
    <dgm:cxn modelId="{F1D07AEE-5033-404B-A943-397699C68011}" type="presParOf" srcId="{5A85F3AA-7700-41BB-8BDE-053B9FB01EC0}" destId="{18BC5910-A69D-43D6-9F99-38106981016F}" srcOrd="0" destOrd="0" presId="urn:microsoft.com/office/officeart/2005/8/layout/vList6"/>
    <dgm:cxn modelId="{5FD37DDD-4948-474F-A6EE-B15D33E5558E}" type="presParOf" srcId="{5A85F3AA-7700-41BB-8BDE-053B9FB01EC0}" destId="{AF7979C5-83AD-4891-99C8-C0FC4C681241}" srcOrd="1" destOrd="0" presId="urn:microsoft.com/office/officeart/2005/8/layout/vList6"/>
    <dgm:cxn modelId="{0E7F75FB-28E1-4067-B255-40DB01243FDA}" type="presParOf" srcId="{52F001BD-C929-427C-AC46-8582E60360DF}" destId="{7734C472-54B8-4CB4-AB58-1455F3B66E74}" srcOrd="9" destOrd="0" presId="urn:microsoft.com/office/officeart/2005/8/layout/vList6"/>
    <dgm:cxn modelId="{9628EAF6-5955-48EC-9FEF-29FEF7DFE00A}" type="presParOf" srcId="{52F001BD-C929-427C-AC46-8582E60360DF}" destId="{B92CA13D-B7EF-4E5D-9FA7-995B2C5E4B9E}" srcOrd="10" destOrd="0" presId="urn:microsoft.com/office/officeart/2005/8/layout/vList6"/>
    <dgm:cxn modelId="{B621079D-0664-4121-B7E2-7AAE74192339}" type="presParOf" srcId="{B92CA13D-B7EF-4E5D-9FA7-995B2C5E4B9E}" destId="{AAEE8EC6-4598-4C52-836E-C21D65644E4A}" srcOrd="0" destOrd="0" presId="urn:microsoft.com/office/officeart/2005/8/layout/vList6"/>
    <dgm:cxn modelId="{A6055249-232F-4D6E-8257-76FA7E509735}" type="presParOf" srcId="{B92CA13D-B7EF-4E5D-9FA7-995B2C5E4B9E}" destId="{B84ABC0A-E991-46B1-B79F-9209703C818B}" srcOrd="1" destOrd="0" presId="urn:microsoft.com/office/officeart/2005/8/layout/vList6"/>
    <dgm:cxn modelId="{E83E1236-77C5-4884-8071-D183F2AC8F84}" type="presParOf" srcId="{52F001BD-C929-427C-AC46-8582E60360DF}" destId="{DE5FCFC0-6E9F-4823-8831-5D7ABB4CAE4D}" srcOrd="11" destOrd="0" presId="urn:microsoft.com/office/officeart/2005/8/layout/vList6"/>
    <dgm:cxn modelId="{56B56E98-1798-4730-89D4-43E08D6A435E}" type="presParOf" srcId="{52F001BD-C929-427C-AC46-8582E60360DF}" destId="{2A024C83-8146-453F-B6E8-F361AFABC248}" srcOrd="12" destOrd="0" presId="urn:microsoft.com/office/officeart/2005/8/layout/vList6"/>
    <dgm:cxn modelId="{520760DF-6C49-4860-89A7-378397CAA797}" type="presParOf" srcId="{2A024C83-8146-453F-B6E8-F361AFABC248}" destId="{124A62E0-6294-46FA-83E4-B3854A9A712A}" srcOrd="0" destOrd="0" presId="urn:microsoft.com/office/officeart/2005/8/layout/vList6"/>
    <dgm:cxn modelId="{7FB56E0B-4200-4D40-991C-C79B22F5D4BA}" type="presParOf" srcId="{2A024C83-8146-453F-B6E8-F361AFABC248}" destId="{455B1465-0997-4B02-A90E-C51998CF5CE0}" srcOrd="1" destOrd="0" presId="urn:microsoft.com/office/officeart/2005/8/layout/vList6"/>
    <dgm:cxn modelId="{1BA9C331-A04C-4D72-82F7-E73A7F281199}" type="presParOf" srcId="{52F001BD-C929-427C-AC46-8582E60360DF}" destId="{71A98CD7-A2C4-48D4-96D6-4B379FDBEF12}" srcOrd="13" destOrd="0" presId="urn:microsoft.com/office/officeart/2005/8/layout/vList6"/>
    <dgm:cxn modelId="{BBFDA4B4-79D7-47A0-B7FC-71DE92EEBD4B}" type="presParOf" srcId="{52F001BD-C929-427C-AC46-8582E60360DF}" destId="{F0934C14-1C3A-407D-977B-0890DF343452}" srcOrd="14" destOrd="0" presId="urn:microsoft.com/office/officeart/2005/8/layout/vList6"/>
    <dgm:cxn modelId="{64D53013-B639-4CD0-A5CA-E3F40D7D6B9A}" type="presParOf" srcId="{F0934C14-1C3A-407D-977B-0890DF343452}" destId="{9C7A7913-6B31-477E-9E1E-7FE210489712}" srcOrd="0" destOrd="0" presId="urn:microsoft.com/office/officeart/2005/8/layout/vList6"/>
    <dgm:cxn modelId="{71BDF434-7746-42FA-B3F3-3155E4B0A4D8}" type="presParOf" srcId="{F0934C14-1C3A-407D-977B-0890DF343452}" destId="{D40A88A3-C408-4B31-93AC-E32641C90B55}" srcOrd="1" destOrd="0" presId="urn:microsoft.com/office/officeart/2005/8/layout/vList6"/>
    <dgm:cxn modelId="{0780E06C-57E0-43EB-A152-09EC3064AE72}" type="presParOf" srcId="{52F001BD-C929-427C-AC46-8582E60360DF}" destId="{07498997-6F5A-48A2-85C8-297CFD439F9A}" srcOrd="15" destOrd="0" presId="urn:microsoft.com/office/officeart/2005/8/layout/vList6"/>
    <dgm:cxn modelId="{FA621CD3-CAC3-4378-89DC-D06DB21822B7}" type="presParOf" srcId="{52F001BD-C929-427C-AC46-8582E60360DF}" destId="{8F99447F-6949-4C67-87FD-F9758195F783}" srcOrd="16" destOrd="0" presId="urn:microsoft.com/office/officeart/2005/8/layout/vList6"/>
    <dgm:cxn modelId="{1198A490-4582-4DBA-8666-CBEAB6A0D21A}" type="presParOf" srcId="{8F99447F-6949-4C67-87FD-F9758195F783}" destId="{2E1D7617-5296-4748-8FD6-28911F7636E7}" srcOrd="0" destOrd="0" presId="urn:microsoft.com/office/officeart/2005/8/layout/vList6"/>
    <dgm:cxn modelId="{8EAD4E93-B7C3-44E7-A852-23C0BB1286B7}" type="presParOf" srcId="{8F99447F-6949-4C67-87FD-F9758195F783}" destId="{B877AE56-B789-4E79-810E-009FBFBD770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E3CC8-E896-4858-BBB4-ABA04F0CF61B}">
      <dsp:nvSpPr>
        <dsp:cNvPr id="0" name=""/>
        <dsp:cNvSpPr/>
      </dsp:nvSpPr>
      <dsp:spPr>
        <a:xfrm>
          <a:off x="4490071" y="3970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u="sng" kern="1200" dirty="0"/>
            <a:t>800 N</a:t>
          </a:r>
        </a:p>
      </dsp:txBody>
      <dsp:txXfrm>
        <a:off x="4490071" y="57994"/>
        <a:ext cx="6573035" cy="324141"/>
      </dsp:txXfrm>
    </dsp:sp>
    <dsp:sp modelId="{76170FF8-BA5E-4D8E-813A-D655DA02CA3B}">
      <dsp:nvSpPr>
        <dsp:cNvPr id="0" name=""/>
        <dsp:cNvSpPr/>
      </dsp:nvSpPr>
      <dsp:spPr>
        <a:xfrm>
          <a:off x="0" y="3970"/>
          <a:ext cx="4490071" cy="4321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Fechtjacke (ca. 140 €)</a:t>
          </a:r>
        </a:p>
      </dsp:txBody>
      <dsp:txXfrm>
        <a:off x="21098" y="25068"/>
        <a:ext cx="4447875" cy="389993"/>
      </dsp:txXfrm>
    </dsp:sp>
    <dsp:sp modelId="{10DC84D6-0069-44B5-AA3F-DF694274C5AA}">
      <dsp:nvSpPr>
        <dsp:cNvPr id="0" name=""/>
        <dsp:cNvSpPr/>
      </dsp:nvSpPr>
      <dsp:spPr>
        <a:xfrm>
          <a:off x="4491167" y="479378"/>
          <a:ext cx="6728529" cy="10614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Für Kinder bis 10 Jahre: </a:t>
          </a:r>
          <a:r>
            <a:rPr lang="de-DE" sz="1100" u="sng" kern="1200" dirty="0"/>
            <a:t>350 N</a:t>
          </a:r>
          <a:r>
            <a:rPr lang="de-DE" sz="1100" kern="1200" dirty="0"/>
            <a:t> (kann natürlich bereits 1600 N sein, aber aufgrund des Wachstums nicht empfehlenswert)</a:t>
          </a:r>
        </a:p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Ab dem 10. Lebensjahr: </a:t>
          </a:r>
          <a:r>
            <a:rPr lang="de-DE" sz="1100" u="sng" kern="1200" dirty="0"/>
            <a:t>1600 N – kein leitender Latz, normale „Degenmaske“.</a:t>
          </a:r>
        </a:p>
      </dsp:txBody>
      <dsp:txXfrm>
        <a:off x="4491167" y="612054"/>
        <a:ext cx="6330503" cy="796053"/>
      </dsp:txXfrm>
    </dsp:sp>
    <dsp:sp modelId="{CAA53078-B2FB-4497-BD30-D6CD753828B8}">
      <dsp:nvSpPr>
        <dsp:cNvPr id="0" name=""/>
        <dsp:cNvSpPr/>
      </dsp:nvSpPr>
      <dsp:spPr>
        <a:xfrm>
          <a:off x="5481" y="793986"/>
          <a:ext cx="4485686" cy="4321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Fechtmaske (für Degen!) ( ca. 73 € - 150 €)</a:t>
          </a:r>
        </a:p>
      </dsp:txBody>
      <dsp:txXfrm>
        <a:off x="26579" y="815084"/>
        <a:ext cx="4443490" cy="389993"/>
      </dsp:txXfrm>
    </dsp:sp>
    <dsp:sp modelId="{55254433-9485-436F-A833-D9169EA6F5B1}">
      <dsp:nvSpPr>
        <dsp:cNvPr id="0" name=""/>
        <dsp:cNvSpPr/>
      </dsp:nvSpPr>
      <dsp:spPr>
        <a:xfrm>
          <a:off x="4490071" y="1584001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Müssen lang genug sein (bis unter die Fechthose)</a:t>
          </a:r>
        </a:p>
      </dsp:txBody>
      <dsp:txXfrm>
        <a:off x="4490071" y="1638025"/>
        <a:ext cx="6573035" cy="324141"/>
      </dsp:txXfrm>
    </dsp:sp>
    <dsp:sp modelId="{AFECA882-2C6D-4B15-B45D-0E19DE4971CC}">
      <dsp:nvSpPr>
        <dsp:cNvPr id="0" name=""/>
        <dsp:cNvSpPr/>
      </dsp:nvSpPr>
      <dsp:spPr>
        <a:xfrm>
          <a:off x="0" y="1584001"/>
          <a:ext cx="4490071" cy="43218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Fechtsocken (ca. 14€ )</a:t>
          </a:r>
        </a:p>
      </dsp:txBody>
      <dsp:txXfrm>
        <a:off x="21098" y="1605099"/>
        <a:ext cx="4447875" cy="389993"/>
      </dsp:txXfrm>
    </dsp:sp>
    <dsp:sp modelId="{A3CCC6FE-4F01-49DD-B051-384085C41A0C}">
      <dsp:nvSpPr>
        <dsp:cNvPr id="0" name=""/>
        <dsp:cNvSpPr/>
      </dsp:nvSpPr>
      <dsp:spPr>
        <a:xfrm>
          <a:off x="4490071" y="2059409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u="sng" kern="1200" dirty="0"/>
            <a:t>800 N</a:t>
          </a:r>
        </a:p>
      </dsp:txBody>
      <dsp:txXfrm>
        <a:off x="4490071" y="2113433"/>
        <a:ext cx="6573035" cy="324141"/>
      </dsp:txXfrm>
    </dsp:sp>
    <dsp:sp modelId="{B53F79E1-ED31-4BF4-81B3-6FBD94A6E876}">
      <dsp:nvSpPr>
        <dsp:cNvPr id="0" name=""/>
        <dsp:cNvSpPr/>
      </dsp:nvSpPr>
      <dsp:spPr>
        <a:xfrm>
          <a:off x="0" y="2059409"/>
          <a:ext cx="4490071" cy="4321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Fechthose (ca. 95€)</a:t>
          </a:r>
        </a:p>
      </dsp:txBody>
      <dsp:txXfrm>
        <a:off x="21098" y="2080507"/>
        <a:ext cx="4447875" cy="389993"/>
      </dsp:txXfrm>
    </dsp:sp>
    <dsp:sp modelId="{AF7979C5-83AD-4891-99C8-C0FC4C681241}">
      <dsp:nvSpPr>
        <dsp:cNvPr id="0" name=""/>
        <dsp:cNvSpPr/>
      </dsp:nvSpPr>
      <dsp:spPr>
        <a:xfrm>
          <a:off x="4490071" y="2534817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800 N</a:t>
          </a:r>
        </a:p>
      </dsp:txBody>
      <dsp:txXfrm>
        <a:off x="4490071" y="2588841"/>
        <a:ext cx="6573035" cy="324141"/>
      </dsp:txXfrm>
    </dsp:sp>
    <dsp:sp modelId="{18BC5910-A69D-43D6-9F99-38106981016F}">
      <dsp:nvSpPr>
        <dsp:cNvPr id="0" name=""/>
        <dsp:cNvSpPr/>
      </dsp:nvSpPr>
      <dsp:spPr>
        <a:xfrm>
          <a:off x="0" y="2534817"/>
          <a:ext cx="4490071" cy="4321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Plastron (Unterziehweste) (ca. 45 €)</a:t>
          </a:r>
        </a:p>
      </dsp:txBody>
      <dsp:txXfrm>
        <a:off x="21098" y="2555915"/>
        <a:ext cx="4447875" cy="389993"/>
      </dsp:txXfrm>
    </dsp:sp>
    <dsp:sp modelId="{B84ABC0A-E991-46B1-B79F-9209703C818B}">
      <dsp:nvSpPr>
        <dsp:cNvPr id="0" name=""/>
        <dsp:cNvSpPr/>
      </dsp:nvSpPr>
      <dsp:spPr>
        <a:xfrm>
          <a:off x="4491167" y="3010225"/>
          <a:ext cx="6728529" cy="12885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u="sng" kern="1200" dirty="0"/>
            <a:t>Für Kinder bis 11 Jahre: Sogenannter Minidegen (Gr. 0) </a:t>
          </a:r>
          <a:r>
            <a:rPr lang="de-DE" sz="1100" kern="1200" dirty="0"/>
            <a:t>manchmal auch Schülerdegen). Mit Pistolengriff (ab 6. Jahren in der Regel mit Griffgröße „S“.)</a:t>
          </a:r>
        </a:p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u="sng" kern="1200" dirty="0"/>
            <a:t>Ab dem 11 Lebensjahr: Standarddegen (Gr. 5) </a:t>
          </a:r>
          <a:r>
            <a:rPr lang="de-DE" sz="1100" kern="1200" dirty="0"/>
            <a:t>– also das, was auch Erwachsene nehmen. Ebenfalls Pistolengriff, ausprobieren welche Größe passt! </a:t>
          </a:r>
        </a:p>
      </dsp:txBody>
      <dsp:txXfrm>
        <a:off x="4491167" y="3171292"/>
        <a:ext cx="6245330" cy="966399"/>
      </dsp:txXfrm>
    </dsp:sp>
    <dsp:sp modelId="{AAEE8EC6-4598-4C52-836E-C21D65644E4A}">
      <dsp:nvSpPr>
        <dsp:cNvPr id="0" name=""/>
        <dsp:cNvSpPr/>
      </dsp:nvSpPr>
      <dsp:spPr>
        <a:xfrm>
          <a:off x="5481" y="3438397"/>
          <a:ext cx="4485686" cy="4321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/>
            <a:t>Degen (elektrisch) (ca. 88 € - 190 €) </a:t>
          </a:r>
        </a:p>
      </dsp:txBody>
      <dsp:txXfrm>
        <a:off x="26579" y="3459495"/>
        <a:ext cx="4443490" cy="389993"/>
      </dsp:txXfrm>
    </dsp:sp>
    <dsp:sp modelId="{455B1465-0997-4B02-A90E-C51998CF5CE0}">
      <dsp:nvSpPr>
        <dsp:cNvPr id="0" name=""/>
        <dsp:cNvSpPr/>
      </dsp:nvSpPr>
      <dsp:spPr>
        <a:xfrm>
          <a:off x="4490071" y="4341977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2x (für Turniere muss man immer zwei haben)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Transparente Stecker vorne und hinten</a:t>
          </a:r>
        </a:p>
      </dsp:txBody>
      <dsp:txXfrm>
        <a:off x="4490071" y="4396001"/>
        <a:ext cx="6573035" cy="324141"/>
      </dsp:txXfrm>
    </dsp:sp>
    <dsp:sp modelId="{124A62E0-6294-46FA-83E4-B3854A9A712A}">
      <dsp:nvSpPr>
        <dsp:cNvPr id="0" name=""/>
        <dsp:cNvSpPr/>
      </dsp:nvSpPr>
      <dsp:spPr>
        <a:xfrm>
          <a:off x="0" y="4341977"/>
          <a:ext cx="4490071" cy="43218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Körperkabel (ca. 25 €)</a:t>
          </a:r>
        </a:p>
      </dsp:txBody>
      <dsp:txXfrm>
        <a:off x="21098" y="4363075"/>
        <a:ext cx="4447875" cy="389993"/>
      </dsp:txXfrm>
    </dsp:sp>
    <dsp:sp modelId="{D40A88A3-C408-4B31-93AC-E32641C90B55}">
      <dsp:nvSpPr>
        <dsp:cNvPr id="0" name=""/>
        <dsp:cNvSpPr/>
      </dsp:nvSpPr>
      <dsp:spPr>
        <a:xfrm>
          <a:off x="4490071" y="4817385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Muss einfach passen und natürlich je nachdem: Linkshänder oder Rechtshänder</a:t>
          </a:r>
        </a:p>
      </dsp:txBody>
      <dsp:txXfrm>
        <a:off x="4490071" y="4871409"/>
        <a:ext cx="6573035" cy="324141"/>
      </dsp:txXfrm>
    </dsp:sp>
    <dsp:sp modelId="{9C7A7913-6B31-477E-9E1E-7FE210489712}">
      <dsp:nvSpPr>
        <dsp:cNvPr id="0" name=""/>
        <dsp:cNvSpPr/>
      </dsp:nvSpPr>
      <dsp:spPr>
        <a:xfrm>
          <a:off x="0" y="4817385"/>
          <a:ext cx="4490071" cy="43218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Handschuh (ca. 16 € -  38 €)</a:t>
          </a:r>
        </a:p>
      </dsp:txBody>
      <dsp:txXfrm>
        <a:off x="21098" y="4838483"/>
        <a:ext cx="4447875" cy="389993"/>
      </dsp:txXfrm>
    </dsp:sp>
    <dsp:sp modelId="{B877AE56-B789-4E79-810E-009FBFBD770A}">
      <dsp:nvSpPr>
        <dsp:cNvPr id="0" name=""/>
        <dsp:cNvSpPr/>
      </dsp:nvSpPr>
      <dsp:spPr>
        <a:xfrm>
          <a:off x="4490071" y="5292793"/>
          <a:ext cx="6735106" cy="4321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100" kern="1200" dirty="0"/>
            <a:t>Hier ist es ähnlich wie bei BH-Größen. Probieren geht über Studieren</a:t>
          </a:r>
        </a:p>
      </dsp:txBody>
      <dsp:txXfrm>
        <a:off x="4490071" y="5346817"/>
        <a:ext cx="6573035" cy="324141"/>
      </dsp:txXfrm>
    </dsp:sp>
    <dsp:sp modelId="{2E1D7617-5296-4748-8FD6-28911F7636E7}">
      <dsp:nvSpPr>
        <dsp:cNvPr id="0" name=""/>
        <dsp:cNvSpPr/>
      </dsp:nvSpPr>
      <dsp:spPr>
        <a:xfrm>
          <a:off x="0" y="5292793"/>
          <a:ext cx="4490071" cy="4321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Brustschutz (für Damen Pflicht) (ca. 25 €)</a:t>
          </a:r>
        </a:p>
      </dsp:txBody>
      <dsp:txXfrm>
        <a:off x="21098" y="5313891"/>
        <a:ext cx="4447875" cy="389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89A97-6937-48F9-B2DB-1C642876CA30}" type="datetimeFigureOut">
              <a:rPr lang="de-DE" smtClean="0"/>
              <a:t>25.09.2023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C375-2311-413F-8081-B4DB373A8C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525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9290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0805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56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534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2145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871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0490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0688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1894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1908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47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5D4AAEF-4E19-4E53-80BC-29A4BC66A71A}" type="datetime1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312CC964-A50B-4C29-B4E4-2C30BB34CC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7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hlmann-fechtsport.com/" TargetMode="External"/><Relationship Id="rId2" Type="http://schemas.openxmlformats.org/officeDocument/2006/relationships/hyperlink" Target="https://allstar.de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://www.leonpaul.de/" TargetMode="External"/><Relationship Id="rId4" Type="http://schemas.openxmlformats.org/officeDocument/2006/relationships/hyperlink" Target="https://fechtwelt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80000"/>
                <a:lumMod val="80000"/>
              </a:schemeClr>
              <a:schemeClr val="bg2">
                <a:tint val="98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25B5B423-5E0F-AA89-15E9-3747AC32128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7" b="153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D704FAA-E39C-3EED-DD36-D885B39C1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Kaufberatung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BC014F-9E6D-978B-E36C-E9F00E4B0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4637" y="3915833"/>
            <a:ext cx="9440034" cy="1049867"/>
          </a:xfrm>
        </p:spPr>
        <p:txBody>
          <a:bodyPr>
            <a:normAutofit/>
          </a:bodyPr>
          <a:lstStyle/>
          <a:p>
            <a:r>
              <a:rPr lang="de-DE" sz="5400" dirty="0"/>
              <a:t>Fechtausrüstung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D0548C-3FB6-D59D-02E7-22EB64C2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fld id="{312CC964-A50B-4C29-B4E4-2C30BB34CCF3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8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0C54BB-1155-9F24-931A-B935E7A01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0132" y="388115"/>
            <a:ext cx="8279959" cy="728610"/>
          </a:xfrm>
        </p:spPr>
        <p:txBody>
          <a:bodyPr>
            <a:normAutofit/>
          </a:bodyPr>
          <a:lstStyle/>
          <a:p>
            <a:r>
              <a:rPr lang="de-DE" sz="2800" dirty="0"/>
              <a:t>Bevor es losgeht …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3E1E4C2-FD12-C0B5-229C-5EDEDE000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0132" y="1238012"/>
            <a:ext cx="9144000" cy="1135529"/>
          </a:xfrm>
        </p:spPr>
        <p:txBody>
          <a:bodyPr/>
          <a:lstStyle/>
          <a:p>
            <a:r>
              <a:rPr lang="de-DE" dirty="0"/>
              <a:t>Was heißt: 350N 800N 1600N?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E83181A4-E0AB-4A64-77CF-A33BC338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2695" y="5771365"/>
            <a:ext cx="2926080" cy="1397039"/>
          </a:xfrm>
        </p:spPr>
        <p:txBody>
          <a:bodyPr/>
          <a:lstStyle/>
          <a:p>
            <a:fld id="{312CC964-A50B-4C29-B4E4-2C30BB34CCF3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F094161-F214-AB70-1A21-24CEBE4899E4}"/>
              </a:ext>
            </a:extLst>
          </p:cNvPr>
          <p:cNvSpPr txBox="1"/>
          <p:nvPr/>
        </p:nvSpPr>
        <p:spPr>
          <a:xfrm>
            <a:off x="1660497" y="1685676"/>
            <a:ext cx="9263270" cy="2118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dirty="0"/>
              <a:t>Die Angaben „350N“, „800 N“ oder „1600 N“ sagen aus, welchem Sicherheitsstandard die Kleidung entspricht (d.h. wie viel Stoßkraft sie aushält). Je nach Altersklasse gibt es verschiedene (FIE) Richtlinien, die </a:t>
            </a:r>
            <a:r>
              <a:rPr lang="de-DE"/>
              <a:t>in der </a:t>
            </a:r>
            <a:r>
              <a:rPr lang="de-DE" dirty="0"/>
              <a:t>gleich folgenden Übersicht berücksichtigt sind.</a:t>
            </a:r>
          </a:p>
          <a:p>
            <a:pPr algn="ctr">
              <a:lnSpc>
                <a:spcPct val="150000"/>
              </a:lnSpc>
            </a:pPr>
            <a:r>
              <a:rPr lang="de-DE" dirty="0"/>
              <a:t> Normale Kleidung kann der Kraft, mit der ein Fechter auf den anderen zukommt, nicht standhalten!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534648C-95A5-70A2-110D-35579910F4BD}"/>
              </a:ext>
            </a:extLst>
          </p:cNvPr>
          <p:cNvSpPr txBox="1"/>
          <p:nvPr/>
        </p:nvSpPr>
        <p:spPr>
          <a:xfrm>
            <a:off x="697064" y="4022998"/>
            <a:ext cx="10797871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400" b="1" dirty="0">
                <a:solidFill>
                  <a:schemeClr val="bg1">
                    <a:lumMod val="85000"/>
                  </a:schemeClr>
                </a:solidFill>
              </a:rPr>
              <a:t>Wer ohne Sicherheitskleidung am Training teilnimmt, handelt auf eigene Verantwortung und riskiert Leben, Gesundheit und Versicherungsschutz!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5E00A3-95B7-35FE-8F6C-D3297BBC06D5}"/>
              </a:ext>
            </a:extLst>
          </p:cNvPr>
          <p:cNvSpPr/>
          <p:nvPr/>
        </p:nvSpPr>
        <p:spPr>
          <a:xfrm>
            <a:off x="453223" y="3967537"/>
            <a:ext cx="11285552" cy="1423283"/>
          </a:xfrm>
          <a:custGeom>
            <a:avLst/>
            <a:gdLst>
              <a:gd name="connsiteX0" fmla="*/ 0 w 11285552"/>
              <a:gd name="connsiteY0" fmla="*/ 0 h 1423283"/>
              <a:gd name="connsiteX1" fmla="*/ 819687 w 11285552"/>
              <a:gd name="connsiteY1" fmla="*/ 0 h 1423283"/>
              <a:gd name="connsiteX2" fmla="*/ 1526519 w 11285552"/>
              <a:gd name="connsiteY2" fmla="*/ 0 h 1423283"/>
              <a:gd name="connsiteX3" fmla="*/ 2346207 w 11285552"/>
              <a:gd name="connsiteY3" fmla="*/ 0 h 1423283"/>
              <a:gd name="connsiteX4" fmla="*/ 3053039 w 11285552"/>
              <a:gd name="connsiteY4" fmla="*/ 0 h 1423283"/>
              <a:gd name="connsiteX5" fmla="*/ 3759871 w 11285552"/>
              <a:gd name="connsiteY5" fmla="*/ 0 h 1423283"/>
              <a:gd name="connsiteX6" fmla="*/ 4240992 w 11285552"/>
              <a:gd name="connsiteY6" fmla="*/ 0 h 1423283"/>
              <a:gd name="connsiteX7" fmla="*/ 4609257 w 11285552"/>
              <a:gd name="connsiteY7" fmla="*/ 0 h 1423283"/>
              <a:gd name="connsiteX8" fmla="*/ 4977522 w 11285552"/>
              <a:gd name="connsiteY8" fmla="*/ 0 h 1423283"/>
              <a:gd name="connsiteX9" fmla="*/ 5571499 w 11285552"/>
              <a:gd name="connsiteY9" fmla="*/ 0 h 1423283"/>
              <a:gd name="connsiteX10" fmla="*/ 5826909 w 11285552"/>
              <a:gd name="connsiteY10" fmla="*/ 0 h 1423283"/>
              <a:gd name="connsiteX11" fmla="*/ 6195174 w 11285552"/>
              <a:gd name="connsiteY11" fmla="*/ 0 h 1423283"/>
              <a:gd name="connsiteX12" fmla="*/ 6450584 w 11285552"/>
              <a:gd name="connsiteY12" fmla="*/ 0 h 1423283"/>
              <a:gd name="connsiteX13" fmla="*/ 7044560 w 11285552"/>
              <a:gd name="connsiteY13" fmla="*/ 0 h 1423283"/>
              <a:gd name="connsiteX14" fmla="*/ 7864248 w 11285552"/>
              <a:gd name="connsiteY14" fmla="*/ 0 h 1423283"/>
              <a:gd name="connsiteX15" fmla="*/ 8458224 w 11285552"/>
              <a:gd name="connsiteY15" fmla="*/ 0 h 1423283"/>
              <a:gd name="connsiteX16" fmla="*/ 9165056 w 11285552"/>
              <a:gd name="connsiteY16" fmla="*/ 0 h 1423283"/>
              <a:gd name="connsiteX17" fmla="*/ 9984744 w 11285552"/>
              <a:gd name="connsiteY17" fmla="*/ 0 h 1423283"/>
              <a:gd name="connsiteX18" fmla="*/ 11285552 w 11285552"/>
              <a:gd name="connsiteY18" fmla="*/ 0 h 1423283"/>
              <a:gd name="connsiteX19" fmla="*/ 11285552 w 11285552"/>
              <a:gd name="connsiteY19" fmla="*/ 488660 h 1423283"/>
              <a:gd name="connsiteX20" fmla="*/ 11285552 w 11285552"/>
              <a:gd name="connsiteY20" fmla="*/ 948855 h 1423283"/>
              <a:gd name="connsiteX21" fmla="*/ 11285552 w 11285552"/>
              <a:gd name="connsiteY21" fmla="*/ 1423283 h 1423283"/>
              <a:gd name="connsiteX22" fmla="*/ 11030142 w 11285552"/>
              <a:gd name="connsiteY22" fmla="*/ 1423283 h 1423283"/>
              <a:gd name="connsiteX23" fmla="*/ 10436166 w 11285552"/>
              <a:gd name="connsiteY23" fmla="*/ 1423283 h 1423283"/>
              <a:gd name="connsiteX24" fmla="*/ 9729334 w 11285552"/>
              <a:gd name="connsiteY24" fmla="*/ 1423283 h 1423283"/>
              <a:gd name="connsiteX25" fmla="*/ 9022502 w 11285552"/>
              <a:gd name="connsiteY25" fmla="*/ 1423283 h 1423283"/>
              <a:gd name="connsiteX26" fmla="*/ 8541381 w 11285552"/>
              <a:gd name="connsiteY26" fmla="*/ 1423283 h 1423283"/>
              <a:gd name="connsiteX27" fmla="*/ 8060260 w 11285552"/>
              <a:gd name="connsiteY27" fmla="*/ 1423283 h 1423283"/>
              <a:gd name="connsiteX28" fmla="*/ 7353428 w 11285552"/>
              <a:gd name="connsiteY28" fmla="*/ 1423283 h 1423283"/>
              <a:gd name="connsiteX29" fmla="*/ 6759452 w 11285552"/>
              <a:gd name="connsiteY29" fmla="*/ 1423283 h 1423283"/>
              <a:gd name="connsiteX30" fmla="*/ 5939764 w 11285552"/>
              <a:gd name="connsiteY30" fmla="*/ 1423283 h 1423283"/>
              <a:gd name="connsiteX31" fmla="*/ 5571499 w 11285552"/>
              <a:gd name="connsiteY31" fmla="*/ 1423283 h 1423283"/>
              <a:gd name="connsiteX32" fmla="*/ 4864667 w 11285552"/>
              <a:gd name="connsiteY32" fmla="*/ 1423283 h 1423283"/>
              <a:gd name="connsiteX33" fmla="*/ 4270690 w 11285552"/>
              <a:gd name="connsiteY33" fmla="*/ 1423283 h 1423283"/>
              <a:gd name="connsiteX34" fmla="*/ 4015281 w 11285552"/>
              <a:gd name="connsiteY34" fmla="*/ 1423283 h 1423283"/>
              <a:gd name="connsiteX35" fmla="*/ 3647015 w 11285552"/>
              <a:gd name="connsiteY35" fmla="*/ 1423283 h 1423283"/>
              <a:gd name="connsiteX36" fmla="*/ 2827328 w 11285552"/>
              <a:gd name="connsiteY36" fmla="*/ 1423283 h 1423283"/>
              <a:gd name="connsiteX37" fmla="*/ 2346207 w 11285552"/>
              <a:gd name="connsiteY37" fmla="*/ 1423283 h 1423283"/>
              <a:gd name="connsiteX38" fmla="*/ 1639375 w 11285552"/>
              <a:gd name="connsiteY38" fmla="*/ 1423283 h 1423283"/>
              <a:gd name="connsiteX39" fmla="*/ 1045399 w 11285552"/>
              <a:gd name="connsiteY39" fmla="*/ 1423283 h 1423283"/>
              <a:gd name="connsiteX40" fmla="*/ 0 w 11285552"/>
              <a:gd name="connsiteY40" fmla="*/ 1423283 h 1423283"/>
              <a:gd name="connsiteX41" fmla="*/ 0 w 11285552"/>
              <a:gd name="connsiteY41" fmla="*/ 991554 h 1423283"/>
              <a:gd name="connsiteX42" fmla="*/ 0 w 11285552"/>
              <a:gd name="connsiteY42" fmla="*/ 502893 h 1423283"/>
              <a:gd name="connsiteX43" fmla="*/ 0 w 11285552"/>
              <a:gd name="connsiteY43" fmla="*/ 0 h 1423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285552" h="1423283" extrusionOk="0">
                <a:moveTo>
                  <a:pt x="0" y="0"/>
                </a:moveTo>
                <a:cubicBezTo>
                  <a:pt x="341917" y="-97279"/>
                  <a:pt x="410538" y="15732"/>
                  <a:pt x="819687" y="0"/>
                </a:cubicBezTo>
                <a:cubicBezTo>
                  <a:pt x="1228836" y="-15732"/>
                  <a:pt x="1364857" y="20010"/>
                  <a:pt x="1526519" y="0"/>
                </a:cubicBezTo>
                <a:cubicBezTo>
                  <a:pt x="1688181" y="-20010"/>
                  <a:pt x="2164480" y="50597"/>
                  <a:pt x="2346207" y="0"/>
                </a:cubicBezTo>
                <a:cubicBezTo>
                  <a:pt x="2527934" y="-50597"/>
                  <a:pt x="2873842" y="19033"/>
                  <a:pt x="3053039" y="0"/>
                </a:cubicBezTo>
                <a:cubicBezTo>
                  <a:pt x="3232236" y="-19033"/>
                  <a:pt x="3519222" y="11981"/>
                  <a:pt x="3759871" y="0"/>
                </a:cubicBezTo>
                <a:cubicBezTo>
                  <a:pt x="4000520" y="-11981"/>
                  <a:pt x="4003441" y="20429"/>
                  <a:pt x="4240992" y="0"/>
                </a:cubicBezTo>
                <a:cubicBezTo>
                  <a:pt x="4478543" y="-20429"/>
                  <a:pt x="4473706" y="20856"/>
                  <a:pt x="4609257" y="0"/>
                </a:cubicBezTo>
                <a:cubicBezTo>
                  <a:pt x="4744808" y="-20856"/>
                  <a:pt x="4799243" y="29812"/>
                  <a:pt x="4977522" y="0"/>
                </a:cubicBezTo>
                <a:cubicBezTo>
                  <a:pt x="5155801" y="-29812"/>
                  <a:pt x="5370128" y="45188"/>
                  <a:pt x="5571499" y="0"/>
                </a:cubicBezTo>
                <a:cubicBezTo>
                  <a:pt x="5772870" y="-45188"/>
                  <a:pt x="5723461" y="30131"/>
                  <a:pt x="5826909" y="0"/>
                </a:cubicBezTo>
                <a:cubicBezTo>
                  <a:pt x="5930357" y="-30131"/>
                  <a:pt x="6055887" y="32599"/>
                  <a:pt x="6195174" y="0"/>
                </a:cubicBezTo>
                <a:cubicBezTo>
                  <a:pt x="6334462" y="-32599"/>
                  <a:pt x="6328968" y="8747"/>
                  <a:pt x="6450584" y="0"/>
                </a:cubicBezTo>
                <a:cubicBezTo>
                  <a:pt x="6572200" y="-8747"/>
                  <a:pt x="6773648" y="12800"/>
                  <a:pt x="7044560" y="0"/>
                </a:cubicBezTo>
                <a:cubicBezTo>
                  <a:pt x="7315472" y="-12800"/>
                  <a:pt x="7483472" y="41889"/>
                  <a:pt x="7864248" y="0"/>
                </a:cubicBezTo>
                <a:cubicBezTo>
                  <a:pt x="8245024" y="-41889"/>
                  <a:pt x="8219994" y="22746"/>
                  <a:pt x="8458224" y="0"/>
                </a:cubicBezTo>
                <a:cubicBezTo>
                  <a:pt x="8696454" y="-22746"/>
                  <a:pt x="8997871" y="26266"/>
                  <a:pt x="9165056" y="0"/>
                </a:cubicBezTo>
                <a:cubicBezTo>
                  <a:pt x="9332241" y="-26266"/>
                  <a:pt x="9811604" y="33300"/>
                  <a:pt x="9984744" y="0"/>
                </a:cubicBezTo>
                <a:cubicBezTo>
                  <a:pt x="10157884" y="-33300"/>
                  <a:pt x="10926081" y="87384"/>
                  <a:pt x="11285552" y="0"/>
                </a:cubicBezTo>
                <a:cubicBezTo>
                  <a:pt x="11333887" y="183300"/>
                  <a:pt x="11285091" y="322763"/>
                  <a:pt x="11285552" y="488660"/>
                </a:cubicBezTo>
                <a:cubicBezTo>
                  <a:pt x="11286013" y="654557"/>
                  <a:pt x="11235001" y="793879"/>
                  <a:pt x="11285552" y="948855"/>
                </a:cubicBezTo>
                <a:cubicBezTo>
                  <a:pt x="11336103" y="1103831"/>
                  <a:pt x="11276267" y="1232540"/>
                  <a:pt x="11285552" y="1423283"/>
                </a:cubicBezTo>
                <a:cubicBezTo>
                  <a:pt x="11207440" y="1437890"/>
                  <a:pt x="11128852" y="1413071"/>
                  <a:pt x="11030142" y="1423283"/>
                </a:cubicBezTo>
                <a:cubicBezTo>
                  <a:pt x="10931432" y="1433495"/>
                  <a:pt x="10682229" y="1406036"/>
                  <a:pt x="10436166" y="1423283"/>
                </a:cubicBezTo>
                <a:cubicBezTo>
                  <a:pt x="10190103" y="1440530"/>
                  <a:pt x="9920111" y="1407302"/>
                  <a:pt x="9729334" y="1423283"/>
                </a:cubicBezTo>
                <a:cubicBezTo>
                  <a:pt x="9538557" y="1439264"/>
                  <a:pt x="9191298" y="1374425"/>
                  <a:pt x="9022502" y="1423283"/>
                </a:cubicBezTo>
                <a:cubicBezTo>
                  <a:pt x="8853706" y="1472141"/>
                  <a:pt x="8677206" y="1376172"/>
                  <a:pt x="8541381" y="1423283"/>
                </a:cubicBezTo>
                <a:cubicBezTo>
                  <a:pt x="8405556" y="1470394"/>
                  <a:pt x="8166846" y="1406073"/>
                  <a:pt x="8060260" y="1423283"/>
                </a:cubicBezTo>
                <a:cubicBezTo>
                  <a:pt x="7953674" y="1440493"/>
                  <a:pt x="7681097" y="1398585"/>
                  <a:pt x="7353428" y="1423283"/>
                </a:cubicBezTo>
                <a:cubicBezTo>
                  <a:pt x="7025759" y="1447981"/>
                  <a:pt x="6921519" y="1372442"/>
                  <a:pt x="6759452" y="1423283"/>
                </a:cubicBezTo>
                <a:cubicBezTo>
                  <a:pt x="6597385" y="1474124"/>
                  <a:pt x="6220178" y="1355903"/>
                  <a:pt x="5939764" y="1423283"/>
                </a:cubicBezTo>
                <a:cubicBezTo>
                  <a:pt x="5659350" y="1490663"/>
                  <a:pt x="5661464" y="1404559"/>
                  <a:pt x="5571499" y="1423283"/>
                </a:cubicBezTo>
                <a:cubicBezTo>
                  <a:pt x="5481534" y="1442007"/>
                  <a:pt x="5139392" y="1420840"/>
                  <a:pt x="4864667" y="1423283"/>
                </a:cubicBezTo>
                <a:cubicBezTo>
                  <a:pt x="4589942" y="1425726"/>
                  <a:pt x="4482550" y="1369941"/>
                  <a:pt x="4270690" y="1423283"/>
                </a:cubicBezTo>
                <a:cubicBezTo>
                  <a:pt x="4058830" y="1476625"/>
                  <a:pt x="4109694" y="1406983"/>
                  <a:pt x="4015281" y="1423283"/>
                </a:cubicBezTo>
                <a:cubicBezTo>
                  <a:pt x="3920868" y="1439583"/>
                  <a:pt x="3821197" y="1392369"/>
                  <a:pt x="3647015" y="1423283"/>
                </a:cubicBezTo>
                <a:cubicBezTo>
                  <a:pt x="3472833" y="1454197"/>
                  <a:pt x="3081292" y="1379285"/>
                  <a:pt x="2827328" y="1423283"/>
                </a:cubicBezTo>
                <a:cubicBezTo>
                  <a:pt x="2573364" y="1467281"/>
                  <a:pt x="2583132" y="1365696"/>
                  <a:pt x="2346207" y="1423283"/>
                </a:cubicBezTo>
                <a:cubicBezTo>
                  <a:pt x="2109282" y="1480870"/>
                  <a:pt x="1823098" y="1351173"/>
                  <a:pt x="1639375" y="1423283"/>
                </a:cubicBezTo>
                <a:cubicBezTo>
                  <a:pt x="1455652" y="1495393"/>
                  <a:pt x="1205607" y="1406088"/>
                  <a:pt x="1045399" y="1423283"/>
                </a:cubicBezTo>
                <a:cubicBezTo>
                  <a:pt x="885191" y="1440478"/>
                  <a:pt x="411144" y="1304957"/>
                  <a:pt x="0" y="1423283"/>
                </a:cubicBezTo>
                <a:cubicBezTo>
                  <a:pt x="-29150" y="1287861"/>
                  <a:pt x="24706" y="1085108"/>
                  <a:pt x="0" y="991554"/>
                </a:cubicBezTo>
                <a:cubicBezTo>
                  <a:pt x="-24706" y="898000"/>
                  <a:pt x="45212" y="743527"/>
                  <a:pt x="0" y="502893"/>
                </a:cubicBezTo>
                <a:cubicBezTo>
                  <a:pt x="-45212" y="262259"/>
                  <a:pt x="1513" y="179257"/>
                  <a:pt x="0" y="0"/>
                </a:cubicBezTo>
                <a:close/>
              </a:path>
            </a:pathLst>
          </a:custGeom>
          <a:noFill/>
          <a:ln w="762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254277433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31CB9AE-40FA-7EDD-BC9A-3FA9984CC4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 r="3573" b="2"/>
          <a:stretch/>
        </p:blipFill>
        <p:spPr>
          <a:xfrm>
            <a:off x="11126041" y="140352"/>
            <a:ext cx="737788" cy="699213"/>
          </a:xfrm>
          <a:prstGeom prst="rect">
            <a:avLst/>
          </a:prstGeom>
        </p:spPr>
      </p:pic>
      <p:pic>
        <p:nvPicPr>
          <p:cNvPr id="12" name="Grafik 11" descr="Schild Häkchen mit einfarbiger Füllung">
            <a:extLst>
              <a:ext uri="{FF2B5EF4-FFF2-40B4-BE49-F238E27FC236}">
                <a16:creationId xmlns:a16="http://schemas.microsoft.com/office/drawing/2014/main" id="{28D75434-6404-F5CB-83CA-00DD33210E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77511" y="6149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67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938B42-82CC-408C-7E05-605A45C8A1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6320" y="429239"/>
            <a:ext cx="9091434" cy="504848"/>
          </a:xfrm>
        </p:spPr>
        <p:txBody>
          <a:bodyPr>
            <a:noAutofit/>
          </a:bodyPr>
          <a:lstStyle/>
          <a:p>
            <a:r>
              <a:rPr lang="de-DE" sz="6600" dirty="0"/>
              <a:t>Grundsätzlich: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FD846395-8B56-6613-8DF3-C763E5F3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3</a:t>
            </a:fld>
            <a:endParaRPr lang="en-US"/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80412825-457E-1C6F-C4F1-3459907D6C72}"/>
              </a:ext>
            </a:extLst>
          </p:cNvPr>
          <p:cNvSpPr txBox="1">
            <a:spLocks/>
          </p:cNvSpPr>
          <p:nvPr/>
        </p:nvSpPr>
        <p:spPr>
          <a:xfrm>
            <a:off x="166977" y="497955"/>
            <a:ext cx="11670943" cy="686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None/>
              <a:defRPr sz="1800" b="1" kern="12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>
                <a:solidFill>
                  <a:schemeClr val="bg1">
                    <a:lumMod val="75000"/>
                  </a:schemeClr>
                </a:solidFill>
              </a:rPr>
              <a:t>Was wird überhaupt beim (Degen-)Fechten benötigt?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FBEFFF3A-B2E0-F947-4069-EE3E0AEB4A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0244344"/>
              </p:ext>
            </p:extLst>
          </p:nvPr>
        </p:nvGraphicFramePr>
        <p:xfrm>
          <a:off x="612742" y="956280"/>
          <a:ext cx="11225178" cy="5728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Grafik 16">
            <a:extLst>
              <a:ext uri="{FF2B5EF4-FFF2-40B4-BE49-F238E27FC236}">
                <a16:creationId xmlns:a16="http://schemas.microsoft.com/office/drawing/2014/main" id="{50683471-54B8-EFEB-AADC-DFF9C2C9BA8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 r="3573" b="2"/>
          <a:stretch/>
        </p:blipFill>
        <p:spPr>
          <a:xfrm>
            <a:off x="11131321" y="188352"/>
            <a:ext cx="737788" cy="69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9292A-F003-9BD7-5013-66EB68E96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5576" y="214712"/>
            <a:ext cx="8995576" cy="1135529"/>
          </a:xfrm>
        </p:spPr>
        <p:txBody>
          <a:bodyPr/>
          <a:lstStyle/>
          <a:p>
            <a:r>
              <a:rPr lang="de-DE" dirty="0"/>
              <a:t>Und die Größe?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56BBD8F-E3FA-8DC6-AB30-ABC36634D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357" y="1444746"/>
            <a:ext cx="9354054" cy="2099732"/>
          </a:xfrm>
        </p:spPr>
        <p:txBody>
          <a:bodyPr>
            <a:normAutofit fontScale="40000" lnSpcReduction="20000"/>
          </a:bodyPr>
          <a:lstStyle/>
          <a:p>
            <a:pPr algn="ctr">
              <a:lnSpc>
                <a:spcPct val="160000"/>
              </a:lnSpc>
            </a:pPr>
            <a:r>
              <a:rPr lang="de-DE" b="0" dirty="0">
                <a:latin typeface="Arial Nova Light" panose="020B0304020202020204" pitchFamily="34" charset="0"/>
              </a:rPr>
              <a:t>Grundsätzlich: </a:t>
            </a:r>
            <a:r>
              <a:rPr lang="de-DE" dirty="0">
                <a:latin typeface="Arial Nova Light" panose="020B0304020202020204" pitchFamily="34" charset="0"/>
              </a:rPr>
              <a:t>Lieber 1 – 2 Nummern größer </a:t>
            </a:r>
            <a:r>
              <a:rPr lang="de-DE" b="0" dirty="0">
                <a:latin typeface="Arial Nova Light" panose="020B0304020202020204" pitchFamily="34" charset="0"/>
              </a:rPr>
              <a:t>bestellen.</a:t>
            </a:r>
          </a:p>
          <a:p>
            <a:pPr algn="ctr">
              <a:lnSpc>
                <a:spcPct val="160000"/>
              </a:lnSpc>
            </a:pPr>
            <a:r>
              <a:rPr lang="de-DE" b="0" dirty="0">
                <a:latin typeface="Arial Nova Light" panose="020B0304020202020204" pitchFamily="34" charset="0"/>
              </a:rPr>
              <a:t>Für die richtige Größe: Sachen anderer Fechter nach dem Training anprobieren – oder </a:t>
            </a:r>
            <a:r>
              <a:rPr lang="de-DE" sz="5000" b="1" dirty="0">
                <a:latin typeface="Arial Nova Light" panose="020B0304020202020204" pitchFamily="34" charset="0"/>
              </a:rPr>
              <a:t>nehmt Maß </a:t>
            </a:r>
            <a:r>
              <a:rPr lang="de-DE" b="0" dirty="0">
                <a:latin typeface="Arial Nova Light" panose="020B0304020202020204" pitchFamily="34" charset="0"/>
              </a:rPr>
              <a:t>und vergleicht mit den Tabellen der Hersteller! </a:t>
            </a:r>
          </a:p>
          <a:p>
            <a:pPr algn="ctr">
              <a:lnSpc>
                <a:spcPct val="160000"/>
              </a:lnSpc>
            </a:pPr>
            <a:r>
              <a:rPr lang="de-DE" b="0" dirty="0">
                <a:latin typeface="Arial Nova Light" panose="020B0304020202020204" pitchFamily="34" charset="0"/>
              </a:rPr>
              <a:t>Wie im Kaufhaus sind die Größen nicht immer alle gleich.</a:t>
            </a:r>
          </a:p>
          <a:p>
            <a:pPr algn="ctr">
              <a:lnSpc>
                <a:spcPct val="160000"/>
              </a:lnSpc>
            </a:pPr>
            <a:r>
              <a:rPr lang="de-DE" b="0" dirty="0">
                <a:latin typeface="Arial Nova Light" panose="020B0304020202020204" pitchFamily="34" charset="0"/>
              </a:rPr>
              <a:t>Beim Waschen (max. 30 Grad) laufen die Sachen auch etwas ein.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B432EF-BAC5-03AF-FE98-76BE0B26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4</a:t>
            </a:fld>
            <a:endParaRPr lang="en-US"/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969D28F2-F7E3-7D5F-3806-26669B796233}"/>
              </a:ext>
            </a:extLst>
          </p:cNvPr>
          <p:cNvSpPr txBox="1">
            <a:spLocks/>
          </p:cNvSpPr>
          <p:nvPr/>
        </p:nvSpPr>
        <p:spPr>
          <a:xfrm>
            <a:off x="1014530" y="4046044"/>
            <a:ext cx="9505784" cy="1135529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None/>
              <a:defRPr sz="1800" b="1" kern="12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70000"/>
              </a:lnSpc>
            </a:pPr>
            <a:r>
              <a:rPr lang="de-DE" u="sng" dirty="0">
                <a:solidFill>
                  <a:schemeClr val="bg1"/>
                </a:solidFill>
              </a:rPr>
              <a:t>Fechtschuhe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b="0" dirty="0">
                <a:solidFill>
                  <a:schemeClr val="bg1"/>
                </a:solidFill>
              </a:rPr>
              <a:t>muss man nicht unbedingt kaufen, aber auf keinen Fall Joggingschuhe nehmen, sondern Hallensport-Schuhe mit gutem Halt. Gut geeignet sind z.B. </a:t>
            </a:r>
            <a:r>
              <a:rPr lang="de-DE" b="0" dirty="0" err="1">
                <a:solidFill>
                  <a:schemeClr val="bg1"/>
                </a:solidFill>
              </a:rPr>
              <a:t>Volleyballlschuhe</a:t>
            </a:r>
            <a:r>
              <a:rPr lang="de-DE" b="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51855E6-9508-E45A-8A70-D4EF3E809D7C}"/>
              </a:ext>
            </a:extLst>
          </p:cNvPr>
          <p:cNvSpPr/>
          <p:nvPr/>
        </p:nvSpPr>
        <p:spPr>
          <a:xfrm>
            <a:off x="3176833" y="2647745"/>
            <a:ext cx="6353666" cy="991238"/>
          </a:xfrm>
          <a:custGeom>
            <a:avLst/>
            <a:gdLst>
              <a:gd name="connsiteX0" fmla="*/ 0 w 6353666"/>
              <a:gd name="connsiteY0" fmla="*/ 0 h 991238"/>
              <a:gd name="connsiteX1" fmla="*/ 704679 w 6353666"/>
              <a:gd name="connsiteY1" fmla="*/ 0 h 991238"/>
              <a:gd name="connsiteX2" fmla="*/ 1345822 w 6353666"/>
              <a:gd name="connsiteY2" fmla="*/ 0 h 991238"/>
              <a:gd name="connsiteX3" fmla="*/ 2050501 w 6353666"/>
              <a:gd name="connsiteY3" fmla="*/ 0 h 991238"/>
              <a:gd name="connsiteX4" fmla="*/ 2691644 w 6353666"/>
              <a:gd name="connsiteY4" fmla="*/ 0 h 991238"/>
              <a:gd name="connsiteX5" fmla="*/ 3332787 w 6353666"/>
              <a:gd name="connsiteY5" fmla="*/ 0 h 991238"/>
              <a:gd name="connsiteX6" fmla="*/ 3846856 w 6353666"/>
              <a:gd name="connsiteY6" fmla="*/ 0 h 991238"/>
              <a:gd name="connsiteX7" fmla="*/ 4297389 w 6353666"/>
              <a:gd name="connsiteY7" fmla="*/ 0 h 991238"/>
              <a:gd name="connsiteX8" fmla="*/ 4747921 w 6353666"/>
              <a:gd name="connsiteY8" fmla="*/ 0 h 991238"/>
              <a:gd name="connsiteX9" fmla="*/ 5325527 w 6353666"/>
              <a:gd name="connsiteY9" fmla="*/ 0 h 991238"/>
              <a:gd name="connsiteX10" fmla="*/ 5712523 w 6353666"/>
              <a:gd name="connsiteY10" fmla="*/ 0 h 991238"/>
              <a:gd name="connsiteX11" fmla="*/ 6353666 w 6353666"/>
              <a:gd name="connsiteY11" fmla="*/ 0 h 991238"/>
              <a:gd name="connsiteX12" fmla="*/ 6353666 w 6353666"/>
              <a:gd name="connsiteY12" fmla="*/ 465882 h 991238"/>
              <a:gd name="connsiteX13" fmla="*/ 6353666 w 6353666"/>
              <a:gd name="connsiteY13" fmla="*/ 991238 h 991238"/>
              <a:gd name="connsiteX14" fmla="*/ 5776060 w 6353666"/>
              <a:gd name="connsiteY14" fmla="*/ 991238 h 991238"/>
              <a:gd name="connsiteX15" fmla="*/ 5389064 w 6353666"/>
              <a:gd name="connsiteY15" fmla="*/ 991238 h 991238"/>
              <a:gd name="connsiteX16" fmla="*/ 4874995 w 6353666"/>
              <a:gd name="connsiteY16" fmla="*/ 991238 h 991238"/>
              <a:gd name="connsiteX17" fmla="*/ 4487999 w 6353666"/>
              <a:gd name="connsiteY17" fmla="*/ 991238 h 991238"/>
              <a:gd name="connsiteX18" fmla="*/ 4037466 w 6353666"/>
              <a:gd name="connsiteY18" fmla="*/ 991238 h 991238"/>
              <a:gd name="connsiteX19" fmla="*/ 3650470 w 6353666"/>
              <a:gd name="connsiteY19" fmla="*/ 991238 h 991238"/>
              <a:gd name="connsiteX20" fmla="*/ 3136401 w 6353666"/>
              <a:gd name="connsiteY20" fmla="*/ 991238 h 991238"/>
              <a:gd name="connsiteX21" fmla="*/ 2431721 w 6353666"/>
              <a:gd name="connsiteY21" fmla="*/ 991238 h 991238"/>
              <a:gd name="connsiteX22" fmla="*/ 1790579 w 6353666"/>
              <a:gd name="connsiteY22" fmla="*/ 991238 h 991238"/>
              <a:gd name="connsiteX23" fmla="*/ 1212973 w 6353666"/>
              <a:gd name="connsiteY23" fmla="*/ 991238 h 991238"/>
              <a:gd name="connsiteX24" fmla="*/ 571830 w 6353666"/>
              <a:gd name="connsiteY24" fmla="*/ 991238 h 991238"/>
              <a:gd name="connsiteX25" fmla="*/ 0 w 6353666"/>
              <a:gd name="connsiteY25" fmla="*/ 991238 h 991238"/>
              <a:gd name="connsiteX26" fmla="*/ 0 w 6353666"/>
              <a:gd name="connsiteY26" fmla="*/ 505531 h 991238"/>
              <a:gd name="connsiteX27" fmla="*/ 0 w 6353666"/>
              <a:gd name="connsiteY27" fmla="*/ 0 h 99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353666" h="991238" extrusionOk="0">
                <a:moveTo>
                  <a:pt x="0" y="0"/>
                </a:moveTo>
                <a:cubicBezTo>
                  <a:pt x="194732" y="-39771"/>
                  <a:pt x="509846" y="48136"/>
                  <a:pt x="704679" y="0"/>
                </a:cubicBezTo>
                <a:cubicBezTo>
                  <a:pt x="899512" y="-48136"/>
                  <a:pt x="1067669" y="14197"/>
                  <a:pt x="1345822" y="0"/>
                </a:cubicBezTo>
                <a:cubicBezTo>
                  <a:pt x="1623975" y="-14197"/>
                  <a:pt x="1850617" y="75551"/>
                  <a:pt x="2050501" y="0"/>
                </a:cubicBezTo>
                <a:cubicBezTo>
                  <a:pt x="2250385" y="-75551"/>
                  <a:pt x="2445781" y="42418"/>
                  <a:pt x="2691644" y="0"/>
                </a:cubicBezTo>
                <a:cubicBezTo>
                  <a:pt x="2937507" y="-42418"/>
                  <a:pt x="3143071" y="31896"/>
                  <a:pt x="3332787" y="0"/>
                </a:cubicBezTo>
                <a:cubicBezTo>
                  <a:pt x="3522503" y="-31896"/>
                  <a:pt x="3704787" y="60873"/>
                  <a:pt x="3846856" y="0"/>
                </a:cubicBezTo>
                <a:cubicBezTo>
                  <a:pt x="3988925" y="-60873"/>
                  <a:pt x="4136124" y="18535"/>
                  <a:pt x="4297389" y="0"/>
                </a:cubicBezTo>
                <a:cubicBezTo>
                  <a:pt x="4458654" y="-18535"/>
                  <a:pt x="4539045" y="10348"/>
                  <a:pt x="4747921" y="0"/>
                </a:cubicBezTo>
                <a:cubicBezTo>
                  <a:pt x="4956797" y="-10348"/>
                  <a:pt x="5041828" y="50073"/>
                  <a:pt x="5325527" y="0"/>
                </a:cubicBezTo>
                <a:cubicBezTo>
                  <a:pt x="5609226" y="-50073"/>
                  <a:pt x="5564505" y="45726"/>
                  <a:pt x="5712523" y="0"/>
                </a:cubicBezTo>
                <a:cubicBezTo>
                  <a:pt x="5860541" y="-45726"/>
                  <a:pt x="6169524" y="1754"/>
                  <a:pt x="6353666" y="0"/>
                </a:cubicBezTo>
                <a:cubicBezTo>
                  <a:pt x="6384484" y="151641"/>
                  <a:pt x="6346680" y="238578"/>
                  <a:pt x="6353666" y="465882"/>
                </a:cubicBezTo>
                <a:cubicBezTo>
                  <a:pt x="6360652" y="693186"/>
                  <a:pt x="6297697" y="792726"/>
                  <a:pt x="6353666" y="991238"/>
                </a:cubicBezTo>
                <a:cubicBezTo>
                  <a:pt x="6109247" y="1033044"/>
                  <a:pt x="5894866" y="972305"/>
                  <a:pt x="5776060" y="991238"/>
                </a:cubicBezTo>
                <a:cubicBezTo>
                  <a:pt x="5657254" y="1010171"/>
                  <a:pt x="5486200" y="951519"/>
                  <a:pt x="5389064" y="991238"/>
                </a:cubicBezTo>
                <a:cubicBezTo>
                  <a:pt x="5291928" y="1030957"/>
                  <a:pt x="5109253" y="982806"/>
                  <a:pt x="4874995" y="991238"/>
                </a:cubicBezTo>
                <a:cubicBezTo>
                  <a:pt x="4640737" y="999670"/>
                  <a:pt x="4660946" y="982747"/>
                  <a:pt x="4487999" y="991238"/>
                </a:cubicBezTo>
                <a:cubicBezTo>
                  <a:pt x="4315052" y="999729"/>
                  <a:pt x="4222545" y="985607"/>
                  <a:pt x="4037466" y="991238"/>
                </a:cubicBezTo>
                <a:cubicBezTo>
                  <a:pt x="3852387" y="996869"/>
                  <a:pt x="3810187" y="968065"/>
                  <a:pt x="3650470" y="991238"/>
                </a:cubicBezTo>
                <a:cubicBezTo>
                  <a:pt x="3490753" y="1014411"/>
                  <a:pt x="3312577" y="987049"/>
                  <a:pt x="3136401" y="991238"/>
                </a:cubicBezTo>
                <a:cubicBezTo>
                  <a:pt x="2960225" y="995427"/>
                  <a:pt x="2736037" y="924469"/>
                  <a:pt x="2431721" y="991238"/>
                </a:cubicBezTo>
                <a:cubicBezTo>
                  <a:pt x="2127405" y="1058007"/>
                  <a:pt x="2012164" y="967355"/>
                  <a:pt x="1790579" y="991238"/>
                </a:cubicBezTo>
                <a:cubicBezTo>
                  <a:pt x="1568994" y="1015121"/>
                  <a:pt x="1430847" y="959015"/>
                  <a:pt x="1212973" y="991238"/>
                </a:cubicBezTo>
                <a:cubicBezTo>
                  <a:pt x="995099" y="1023461"/>
                  <a:pt x="705157" y="943603"/>
                  <a:pt x="571830" y="991238"/>
                </a:cubicBezTo>
                <a:cubicBezTo>
                  <a:pt x="438503" y="1038873"/>
                  <a:pt x="231743" y="940035"/>
                  <a:pt x="0" y="991238"/>
                </a:cubicBezTo>
                <a:cubicBezTo>
                  <a:pt x="-37905" y="883231"/>
                  <a:pt x="8890" y="659643"/>
                  <a:pt x="0" y="505531"/>
                </a:cubicBezTo>
                <a:cubicBezTo>
                  <a:pt x="-8890" y="351419"/>
                  <a:pt x="57374" y="125945"/>
                  <a:pt x="0" y="0"/>
                </a:cubicBezTo>
                <a:close/>
              </a:path>
            </a:pathLst>
          </a:custGeom>
          <a:noFill/>
          <a:ln w="5715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254277433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41D730D-AF83-C14D-EBA8-DFD6D8CE76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 r="3573" b="2"/>
          <a:stretch/>
        </p:blipFill>
        <p:spPr>
          <a:xfrm>
            <a:off x="11196384" y="214712"/>
            <a:ext cx="737788" cy="699213"/>
          </a:xfrm>
          <a:prstGeom prst="rect">
            <a:avLst/>
          </a:prstGeom>
        </p:spPr>
      </p:pic>
      <p:pic>
        <p:nvPicPr>
          <p:cNvPr id="10" name="Grafik 9" descr="gezeichnete Figur mit einfarbiger Füllung">
            <a:extLst>
              <a:ext uri="{FF2B5EF4-FFF2-40B4-BE49-F238E27FC236}">
                <a16:creationId xmlns:a16="http://schemas.microsoft.com/office/drawing/2014/main" id="{36CB6136-25ED-24C0-4128-484365628F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31116" y="2147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13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C007EC-2A9C-C536-955E-CFB909457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299" y="639763"/>
            <a:ext cx="3947998" cy="54927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6000" dirty="0"/>
              <a:t>Prima! </a:t>
            </a:r>
            <a:br>
              <a:rPr lang="en-US" sz="6000" dirty="0"/>
            </a:br>
            <a:r>
              <a:rPr lang="en-US" sz="6000" dirty="0"/>
              <a:t>Wo </a:t>
            </a:r>
            <a:r>
              <a:rPr lang="en-US" sz="6000" dirty="0" err="1"/>
              <a:t>kann</a:t>
            </a:r>
            <a:r>
              <a:rPr lang="en-US" sz="6000" dirty="0"/>
              <a:t> ich </a:t>
            </a:r>
            <a:r>
              <a:rPr lang="en-US" sz="6000" dirty="0" err="1"/>
              <a:t>bestellen</a:t>
            </a:r>
            <a:r>
              <a:rPr lang="en-US" sz="6000" dirty="0"/>
              <a:t>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323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5D1A11-68AB-56D9-69BD-BBC50895B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12CC964-A50B-4C29-B4E4-2C30BB34CCF3}" type="slidenum">
              <a:rPr lang="en-US" sz="9500" b="0" kern="1200">
                <a:ln>
                  <a:noFill/>
                </a:ln>
                <a:latin typeface="+mj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9500" b="0" kern="1200">
              <a:ln>
                <a:noFill/>
              </a:ln>
              <a:latin typeface="+mj-lt"/>
              <a:ea typeface="+mn-ea"/>
              <a:cs typeface="+mn-cs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70FEE27-AE32-87CE-EC5A-3B4AD6883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8349" y="639764"/>
            <a:ext cx="6142032" cy="54927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Arial" pitchFamily="34" charset="0"/>
              <a:buChar char=" 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https://allstar.de/</a:t>
            </a:r>
            <a:endParaRPr lang="en-US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 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https://uhlmann-fechtsport.com/</a:t>
            </a:r>
            <a:endParaRPr lang="en-US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 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https://fechtwelt.de/</a:t>
            </a:r>
            <a:endParaRPr lang="en-US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 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http://www.leonpaul.de/</a:t>
            </a:r>
            <a:endParaRPr lang="en-US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 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+mn-lt"/>
              </a:rPr>
              <a:t>http://www.fechten.com/</a:t>
            </a:r>
          </a:p>
          <a:p>
            <a:pPr>
              <a:buFont typeface="Arial" pitchFamily="34" charset="0"/>
              <a:buChar char=" 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ABE61A2-18FF-3039-3B8A-0F4747EBC02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 r="3573" b="2"/>
          <a:stretch/>
        </p:blipFill>
        <p:spPr>
          <a:xfrm>
            <a:off x="11243831" y="117733"/>
            <a:ext cx="737788" cy="69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785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etropolitan">
  <a:themeElements>
    <a:clrScheme name="Blaugrü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0</TotalTime>
  <Words>497</Words>
  <Application>Microsoft Office PowerPoint</Application>
  <PresentationFormat>Breitbild</PresentationFormat>
  <Paragraphs>47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Arial Nova Light</vt:lpstr>
      <vt:lpstr>Calibri</vt:lpstr>
      <vt:lpstr>Metropolitan</vt:lpstr>
      <vt:lpstr>Kaufberatung</vt:lpstr>
      <vt:lpstr>Bevor es losgeht …</vt:lpstr>
      <vt:lpstr>Grundsätzlich:</vt:lpstr>
      <vt:lpstr>Und die Größe?</vt:lpstr>
      <vt:lpstr>Prima!  Wo kann ich bestellen?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Kaufberatung</dc:title>
  <dc:creator>Elisabeth Janssen</dc:creator>
  <cp:lastModifiedBy>Elisabeth Janssen</cp:lastModifiedBy>
  <cp:revision>1</cp:revision>
  <dcterms:created xsi:type="dcterms:W3CDTF">2023-02-24T19:16:50Z</dcterms:created>
  <dcterms:modified xsi:type="dcterms:W3CDTF">2023-09-25T08:36:48Z</dcterms:modified>
</cp:coreProperties>
</file>